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9" r:id="rId1"/>
    <p:sldMasterId id="2147483721" r:id="rId2"/>
    <p:sldMasterId id="2147483674" r:id="rId3"/>
    <p:sldMasterId id="2147483676" r:id="rId4"/>
    <p:sldMasterId id="2147483678" r:id="rId5"/>
    <p:sldMasterId id="2147483680" r:id="rId6"/>
    <p:sldMasterId id="2147483684" r:id="rId7"/>
    <p:sldMasterId id="2147483727" r:id="rId8"/>
    <p:sldMasterId id="2147483735" r:id="rId9"/>
    <p:sldMasterId id="2147483689" r:id="rId10"/>
    <p:sldMasterId id="2147483693" r:id="rId11"/>
  </p:sldMasterIdLst>
  <p:notesMasterIdLst>
    <p:notesMasterId r:id="rId23"/>
  </p:notesMasterIdLst>
  <p:handoutMasterIdLst>
    <p:handoutMasterId r:id="rId24"/>
  </p:handoutMasterIdLst>
  <p:sldIdLst>
    <p:sldId id="290" r:id="rId12"/>
    <p:sldId id="291" r:id="rId13"/>
    <p:sldId id="296" r:id="rId14"/>
    <p:sldId id="346" r:id="rId15"/>
    <p:sldId id="347" r:id="rId16"/>
    <p:sldId id="348" r:id="rId17"/>
    <p:sldId id="349" r:id="rId18"/>
    <p:sldId id="350" r:id="rId19"/>
    <p:sldId id="351" r:id="rId20"/>
    <p:sldId id="352" r:id="rId21"/>
    <p:sldId id="353" r:id="rId22"/>
  </p:sldIdLst>
  <p:sldSz cx="16249650" cy="9144000"/>
  <p:notesSz cx="6858000" cy="9144000"/>
  <p:embeddedFontLst>
    <p:embeddedFont>
      <p:font typeface="Lato Black" panose="020B0604020202020204" charset="0"/>
      <p:bold r:id="rId25"/>
      <p:boldItalic r:id="rId26"/>
    </p:embeddedFont>
    <p:embeddedFont>
      <p:font typeface="Calibri" panose="020F0502020204030204" pitchFamily="34" charset="0"/>
      <p:regular r:id="rId27"/>
      <p:bold r:id="rId28"/>
      <p:italic r:id="rId29"/>
      <p:boldItalic r:id="rId30"/>
    </p:embeddedFont>
    <p:embeddedFont>
      <p:font typeface="Lato" panose="020B0604020202020204" charset="0"/>
      <p:regular r:id="rId31"/>
      <p:bold r:id="rId32"/>
      <p:italic r:id="rId33"/>
      <p:boldItalic r:id="rId34"/>
    </p:embeddedFont>
    <p:embeddedFont>
      <p:font typeface="Arial Narrow" panose="020B0606020202030204" pitchFamily="34" charset="0"/>
      <p:regular r:id="rId35"/>
      <p:bold r:id="rId36"/>
      <p:italic r:id="rId37"/>
      <p:boldItalic r:id="rId38"/>
    </p:embeddedFont>
  </p:embeddedFontLst>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C38"/>
    <a:srgbClr val="FFFFFF"/>
    <a:srgbClr val="807870"/>
    <a:srgbClr val="0D729C"/>
    <a:srgbClr val="272054"/>
    <a:srgbClr val="69A4C3"/>
    <a:srgbClr val="0C9ABE"/>
    <a:srgbClr val="C84A23"/>
    <a:srgbClr val="ED9C2E"/>
    <a:srgbClr val="4A5C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p:restoredTop sz="25921"/>
  </p:normalViewPr>
  <p:slideViewPr>
    <p:cSldViewPr snapToGrid="0" snapToObjects="1">
      <p:cViewPr varScale="1">
        <p:scale>
          <a:sx n="56" d="100"/>
          <a:sy n="56" d="100"/>
        </p:scale>
        <p:origin x="714" y="84"/>
      </p:cViewPr>
      <p:guideLst/>
    </p:cSldViewPr>
  </p:slideViewPr>
  <p:notesTextViewPr>
    <p:cViewPr>
      <p:scale>
        <a:sx n="1" d="1"/>
        <a:sy n="1" d="1"/>
      </p:scale>
      <p:origin x="0" y="0"/>
    </p:cViewPr>
  </p:notesTextViewPr>
  <p:notesViewPr>
    <p:cSldViewPr snapToGrid="0" snapToObjects="1">
      <p:cViewPr varScale="1">
        <p:scale>
          <a:sx n="164" d="100"/>
          <a:sy n="164" d="100"/>
        </p:scale>
        <p:origin x="543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2B1A83-C0FB-AE4A-BF31-03FE2D1F7F62}" type="datetimeFigureOut">
              <a:t>12/05/2018</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1872F7-59CA-CD43-8FE5-77209F9DEF8B}" type="slidenum">
              <a:t>‹nº›</a:t>
            </a:fld>
            <a:endParaRPr lang="pt-BR"/>
          </a:p>
        </p:txBody>
      </p:sp>
    </p:spTree>
    <p:extLst>
      <p:ext uri="{BB962C8B-B14F-4D97-AF65-F5344CB8AC3E}">
        <p14:creationId xmlns:p14="http://schemas.microsoft.com/office/powerpoint/2010/main" val="10252023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6DF90-0EDF-9541-B214-FA055FBBEF5F}" type="datetimeFigureOut">
              <a:t>12/05/2018</a:t>
            </a:fld>
            <a:endParaRPr lang="pt-BR"/>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4F141-BCD2-1644-B852-0FE7DA1B8202}" type="slidenum">
              <a:t>‹nº›</a:t>
            </a:fld>
            <a:endParaRPr lang="pt-BR"/>
          </a:p>
        </p:txBody>
      </p:sp>
    </p:spTree>
    <p:extLst>
      <p:ext uri="{BB962C8B-B14F-4D97-AF65-F5344CB8AC3E}">
        <p14:creationId xmlns:p14="http://schemas.microsoft.com/office/powerpoint/2010/main" val="59651664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emf"/><Relationship Id="rId7" Type="http://schemas.microsoft.com/office/2007/relationships/hdphoto" Target="../media/hdphoto2.wdp"/><Relationship Id="rId2" Type="http://schemas.openxmlformats.org/officeDocument/2006/relationships/image" Target="../media/image10.jpg"/><Relationship Id="rId1" Type="http://schemas.openxmlformats.org/officeDocument/2006/relationships/slideMaster" Target="../slideMasters/slideMaster7.xml"/><Relationship Id="rId6" Type="http://schemas.openxmlformats.org/officeDocument/2006/relationships/image" Target="../media/image13.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3.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emf"/><Relationship Id="rId7" Type="http://schemas.microsoft.com/office/2007/relationships/hdphoto" Target="../media/hdphoto2.wdp"/><Relationship Id="rId2" Type="http://schemas.openxmlformats.org/officeDocument/2006/relationships/image" Target="../media/image10.jpg"/><Relationship Id="rId1" Type="http://schemas.openxmlformats.org/officeDocument/2006/relationships/slideMaster" Target="../slideMasters/slideMaster11.xml"/><Relationship Id="rId6" Type="http://schemas.openxmlformats.org/officeDocument/2006/relationships/image" Target="../media/image13.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373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údos_TEXTO_4">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9F937FE-F966-5F45-8A91-BDA101AE08D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695BD98E-5EDB-1B47-831E-D9641391F315}"/>
              </a:ext>
            </a:extLst>
          </p:cNvPr>
          <p:cNvSpPr>
            <a:spLocks noGrp="1"/>
          </p:cNvSpPr>
          <p:nvPr>
            <p:ph type="body" sz="quarter" idx="12" hasCustomPrompt="1"/>
          </p:nvPr>
        </p:nvSpPr>
        <p:spPr>
          <a:xfrm>
            <a:off x="1071293" y="2622433"/>
            <a:ext cx="5407567" cy="3888829"/>
          </a:xfrm>
          <a:prstGeom prst="rect">
            <a:avLst/>
          </a:prstGeom>
        </p:spPr>
        <p:txBody>
          <a:bodyPr anchor="ctr">
            <a:noAutofit/>
          </a:bodyPr>
          <a:lstStyle>
            <a:lvl1pPr marL="0" indent="0" algn="l">
              <a:lnSpc>
                <a:spcPts val="10000"/>
              </a:lnSpc>
              <a:spcBef>
                <a:spcPts val="0"/>
              </a:spcBef>
              <a:buNone/>
              <a:defRPr sz="9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11" name="Text Placeholder 11">
            <a:extLst>
              <a:ext uri="{FF2B5EF4-FFF2-40B4-BE49-F238E27FC236}">
                <a16:creationId xmlns="" xmlns:a16="http://schemas.microsoft.com/office/drawing/2014/main" id="{071A617B-A3CC-F74D-B07C-8CCD252A8F62}"/>
              </a:ext>
            </a:extLst>
          </p:cNvPr>
          <p:cNvSpPr>
            <a:spLocks noGrp="1"/>
          </p:cNvSpPr>
          <p:nvPr>
            <p:ph type="body" sz="quarter" idx="18" hasCustomPrompt="1"/>
          </p:nvPr>
        </p:nvSpPr>
        <p:spPr>
          <a:xfrm>
            <a:off x="12090556" y="259435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2" name="Picture Placeholder 13">
            <a:extLst>
              <a:ext uri="{FF2B5EF4-FFF2-40B4-BE49-F238E27FC236}">
                <a16:creationId xmlns="" xmlns:a16="http://schemas.microsoft.com/office/drawing/2014/main" id="{553A1314-2DF5-ED47-98F5-02A0EFF26722}"/>
              </a:ext>
            </a:extLst>
          </p:cNvPr>
          <p:cNvSpPr>
            <a:spLocks noGrp="1"/>
          </p:cNvSpPr>
          <p:nvPr>
            <p:ph type="pic" sz="quarter" idx="19"/>
          </p:nvPr>
        </p:nvSpPr>
        <p:spPr>
          <a:xfrm>
            <a:off x="10740983" y="3966421"/>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3" name="Picture Placeholder 13">
            <a:extLst>
              <a:ext uri="{FF2B5EF4-FFF2-40B4-BE49-F238E27FC236}">
                <a16:creationId xmlns="" xmlns:a16="http://schemas.microsoft.com/office/drawing/2014/main" id="{684BD14C-03FD-6F4A-9932-26D2C48C78F2}"/>
              </a:ext>
            </a:extLst>
          </p:cNvPr>
          <p:cNvSpPr>
            <a:spLocks noGrp="1"/>
          </p:cNvSpPr>
          <p:nvPr>
            <p:ph type="pic" sz="quarter" idx="20"/>
          </p:nvPr>
        </p:nvSpPr>
        <p:spPr>
          <a:xfrm>
            <a:off x="10740983" y="557890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Picture Placeholder 13">
            <a:extLst>
              <a:ext uri="{FF2B5EF4-FFF2-40B4-BE49-F238E27FC236}">
                <a16:creationId xmlns="" xmlns:a16="http://schemas.microsoft.com/office/drawing/2014/main" id="{6F47A416-F83A-BC4F-BF14-88870EC7A1B4}"/>
              </a:ext>
            </a:extLst>
          </p:cNvPr>
          <p:cNvSpPr>
            <a:spLocks noGrp="1"/>
          </p:cNvSpPr>
          <p:nvPr>
            <p:ph type="pic" sz="quarter" idx="21"/>
          </p:nvPr>
        </p:nvSpPr>
        <p:spPr>
          <a:xfrm>
            <a:off x="10740983" y="235393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Text Placeholder 11">
            <a:extLst>
              <a:ext uri="{FF2B5EF4-FFF2-40B4-BE49-F238E27FC236}">
                <a16:creationId xmlns="" xmlns:a16="http://schemas.microsoft.com/office/drawing/2014/main" id="{034584B7-0D90-4F4D-A68E-FB7195A4A9D6}"/>
              </a:ext>
            </a:extLst>
          </p:cNvPr>
          <p:cNvSpPr>
            <a:spLocks noGrp="1"/>
          </p:cNvSpPr>
          <p:nvPr>
            <p:ph type="body" sz="quarter" idx="22" hasCustomPrompt="1"/>
          </p:nvPr>
        </p:nvSpPr>
        <p:spPr>
          <a:xfrm>
            <a:off x="12090556" y="4206840"/>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6" name="Text Placeholder 11">
            <a:extLst>
              <a:ext uri="{FF2B5EF4-FFF2-40B4-BE49-F238E27FC236}">
                <a16:creationId xmlns="" xmlns:a16="http://schemas.microsoft.com/office/drawing/2014/main" id="{FE6B63DC-A335-2A41-B50E-B6A036C16201}"/>
              </a:ext>
            </a:extLst>
          </p:cNvPr>
          <p:cNvSpPr>
            <a:spLocks noGrp="1"/>
          </p:cNvSpPr>
          <p:nvPr>
            <p:ph type="body" sz="quarter" idx="23" hasCustomPrompt="1"/>
          </p:nvPr>
        </p:nvSpPr>
        <p:spPr>
          <a:xfrm>
            <a:off x="12090556" y="581932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7" name="Text Placeholder 11">
            <a:extLst>
              <a:ext uri="{FF2B5EF4-FFF2-40B4-BE49-F238E27FC236}">
                <a16:creationId xmlns="" xmlns:a16="http://schemas.microsoft.com/office/drawing/2014/main" id="{48E1AE13-917B-3741-BEEF-B0CB0C76DD83}"/>
              </a:ext>
            </a:extLst>
          </p:cNvPr>
          <p:cNvSpPr>
            <a:spLocks noGrp="1"/>
          </p:cNvSpPr>
          <p:nvPr>
            <p:ph type="body" sz="quarter" idx="14" hasCustomPrompt="1"/>
          </p:nvPr>
        </p:nvSpPr>
        <p:spPr>
          <a:xfrm>
            <a:off x="6634974" y="2680133"/>
            <a:ext cx="3199267" cy="3773428"/>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p:txBody>
      </p:sp>
    </p:spTree>
    <p:extLst>
      <p:ext uri="{BB962C8B-B14F-4D97-AF65-F5344CB8AC3E}">
        <p14:creationId xmlns:p14="http://schemas.microsoft.com/office/powerpoint/2010/main" val="14764660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údos_TEXTO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35686A1-8A53-C042-B9FB-5D0454FD551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361635F3-BF39-7F48-ABA8-DC617834F757}"/>
              </a:ext>
            </a:extLst>
          </p:cNvPr>
          <p:cNvSpPr>
            <a:spLocks noGrp="1"/>
          </p:cNvSpPr>
          <p:nvPr>
            <p:ph type="body" sz="quarter" idx="12" hasCustomPrompt="1"/>
          </p:nvPr>
        </p:nvSpPr>
        <p:spPr>
          <a:xfrm>
            <a:off x="1557918" y="880978"/>
            <a:ext cx="13133814" cy="808618"/>
          </a:xfrm>
          <a:prstGeom prst="rect">
            <a:avLst/>
          </a:prstGeom>
        </p:spPr>
        <p:txBody>
          <a:bodyPr anchor="t">
            <a:noAutofit/>
          </a:bodyPr>
          <a:lstStyle>
            <a:lvl1pPr marL="0" indent="0" algn="ctr">
              <a:lnSpc>
                <a:spcPct val="100000"/>
              </a:lnSpc>
              <a:spcBef>
                <a:spcPts val="0"/>
              </a:spcBef>
              <a:buNone/>
              <a:defRPr sz="4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5" name="Straight Connector 4">
            <a:extLst>
              <a:ext uri="{FF2B5EF4-FFF2-40B4-BE49-F238E27FC236}">
                <a16:creationId xmlns="" xmlns:a16="http://schemas.microsoft.com/office/drawing/2014/main" id="{81B91340-653D-0D43-88CF-92A008D59AD3}"/>
              </a:ext>
            </a:extLst>
          </p:cNvPr>
          <p:cNvCxnSpPr>
            <a:cxnSpLocks/>
          </p:cNvCxnSpPr>
          <p:nvPr userDrawn="1"/>
        </p:nvCxnSpPr>
        <p:spPr>
          <a:xfrm>
            <a:off x="7696562" y="1828800"/>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0E22704F-E8C7-8244-B8F3-8D3D4C054156}"/>
              </a:ext>
            </a:extLst>
          </p:cNvPr>
          <p:cNvCxnSpPr>
            <a:cxnSpLocks/>
          </p:cNvCxnSpPr>
          <p:nvPr userDrawn="1"/>
        </p:nvCxnSpPr>
        <p:spPr>
          <a:xfrm flipH="1">
            <a:off x="1673845" y="4236464"/>
            <a:ext cx="12901960" cy="0"/>
          </a:xfrm>
          <a:prstGeom prst="line">
            <a:avLst/>
          </a:prstGeom>
          <a:ln w="254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 xmlns:a16="http://schemas.microsoft.com/office/drawing/2014/main" id="{837D2E86-67EE-C545-B476-BAC2FA49DE6B}"/>
              </a:ext>
            </a:extLst>
          </p:cNvPr>
          <p:cNvSpPr/>
          <p:nvPr userDrawn="1"/>
        </p:nvSpPr>
        <p:spPr>
          <a:xfrm>
            <a:off x="1443914"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Group 14">
            <a:extLst>
              <a:ext uri="{FF2B5EF4-FFF2-40B4-BE49-F238E27FC236}">
                <a16:creationId xmlns="" xmlns:a16="http://schemas.microsoft.com/office/drawing/2014/main" id="{F146B5EB-F741-134A-BCDA-1FF0C87D7597}"/>
              </a:ext>
            </a:extLst>
          </p:cNvPr>
          <p:cNvGrpSpPr/>
          <p:nvPr userDrawn="1"/>
        </p:nvGrpSpPr>
        <p:grpSpPr>
          <a:xfrm rot="5400000">
            <a:off x="3070505" y="4147500"/>
            <a:ext cx="177929" cy="177929"/>
            <a:chOff x="7807831" y="2893319"/>
            <a:chExt cx="633984" cy="633984"/>
          </a:xfrm>
        </p:grpSpPr>
        <p:sp>
          <p:nvSpPr>
            <p:cNvPr id="16" name="Round Diagonal Corner Rectangle 15">
              <a:extLst>
                <a:ext uri="{FF2B5EF4-FFF2-40B4-BE49-F238E27FC236}">
                  <a16:creationId xmlns="" xmlns:a16="http://schemas.microsoft.com/office/drawing/2014/main" id="{24AB5A5C-899A-D94E-BA88-99F1C6567E5F}"/>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Shape 16">
              <a:extLst>
                <a:ext uri="{FF2B5EF4-FFF2-40B4-BE49-F238E27FC236}">
                  <a16:creationId xmlns="" xmlns:a16="http://schemas.microsoft.com/office/drawing/2014/main" id="{B1502D91-CC52-ED4B-8EDF-A624A0C0A15B}"/>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18" name="Group 17">
            <a:extLst>
              <a:ext uri="{FF2B5EF4-FFF2-40B4-BE49-F238E27FC236}">
                <a16:creationId xmlns="" xmlns:a16="http://schemas.microsoft.com/office/drawing/2014/main" id="{7CC85F35-3FDF-2643-9DE0-E503B95EC152}"/>
              </a:ext>
            </a:extLst>
          </p:cNvPr>
          <p:cNvGrpSpPr/>
          <p:nvPr userDrawn="1"/>
        </p:nvGrpSpPr>
        <p:grpSpPr>
          <a:xfrm rot="5400000">
            <a:off x="5550951" y="4147500"/>
            <a:ext cx="177929" cy="177929"/>
            <a:chOff x="7807831" y="2893319"/>
            <a:chExt cx="633984" cy="633984"/>
          </a:xfrm>
        </p:grpSpPr>
        <p:sp>
          <p:nvSpPr>
            <p:cNvPr id="19" name="Round Diagonal Corner Rectangle 18">
              <a:extLst>
                <a:ext uri="{FF2B5EF4-FFF2-40B4-BE49-F238E27FC236}">
                  <a16:creationId xmlns="" xmlns:a16="http://schemas.microsoft.com/office/drawing/2014/main" id="{0D08ADA7-6840-9347-8B4C-993179327348}"/>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Shape 19">
              <a:extLst>
                <a:ext uri="{FF2B5EF4-FFF2-40B4-BE49-F238E27FC236}">
                  <a16:creationId xmlns="" xmlns:a16="http://schemas.microsoft.com/office/drawing/2014/main" id="{97FC8D0D-AA14-C94B-A5F0-C75527F436F2}"/>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1" name="Group 20">
            <a:extLst>
              <a:ext uri="{FF2B5EF4-FFF2-40B4-BE49-F238E27FC236}">
                <a16:creationId xmlns="" xmlns:a16="http://schemas.microsoft.com/office/drawing/2014/main" id="{185B3D39-7E24-3542-9F7B-605490CA8EA0}"/>
              </a:ext>
            </a:extLst>
          </p:cNvPr>
          <p:cNvGrpSpPr/>
          <p:nvPr userDrawn="1"/>
        </p:nvGrpSpPr>
        <p:grpSpPr>
          <a:xfrm rot="5400000">
            <a:off x="8031397" y="4147500"/>
            <a:ext cx="177929" cy="177929"/>
            <a:chOff x="7807831" y="2893319"/>
            <a:chExt cx="633984" cy="633984"/>
          </a:xfrm>
        </p:grpSpPr>
        <p:sp>
          <p:nvSpPr>
            <p:cNvPr id="22" name="Round Diagonal Corner Rectangle 21">
              <a:extLst>
                <a:ext uri="{FF2B5EF4-FFF2-40B4-BE49-F238E27FC236}">
                  <a16:creationId xmlns="" xmlns:a16="http://schemas.microsoft.com/office/drawing/2014/main" id="{57BC976A-370E-4B40-8D90-E5BC8EA9D475}"/>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Shape 22">
              <a:extLst>
                <a:ext uri="{FF2B5EF4-FFF2-40B4-BE49-F238E27FC236}">
                  <a16:creationId xmlns="" xmlns:a16="http://schemas.microsoft.com/office/drawing/2014/main" id="{27D4281C-8C3C-3B48-B680-7DD44E831631}"/>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4" name="Group 23">
            <a:extLst>
              <a:ext uri="{FF2B5EF4-FFF2-40B4-BE49-F238E27FC236}">
                <a16:creationId xmlns="" xmlns:a16="http://schemas.microsoft.com/office/drawing/2014/main" id="{F74FD64C-FDE8-574D-BBFD-9F01D6791E8E}"/>
              </a:ext>
            </a:extLst>
          </p:cNvPr>
          <p:cNvGrpSpPr/>
          <p:nvPr userDrawn="1"/>
        </p:nvGrpSpPr>
        <p:grpSpPr>
          <a:xfrm rot="5400000">
            <a:off x="10511843" y="4147500"/>
            <a:ext cx="177929" cy="177929"/>
            <a:chOff x="7807831" y="2893319"/>
            <a:chExt cx="633984" cy="633984"/>
          </a:xfrm>
        </p:grpSpPr>
        <p:sp>
          <p:nvSpPr>
            <p:cNvPr id="25" name="Round Diagonal Corner Rectangle 24">
              <a:extLst>
                <a:ext uri="{FF2B5EF4-FFF2-40B4-BE49-F238E27FC236}">
                  <a16:creationId xmlns="" xmlns:a16="http://schemas.microsoft.com/office/drawing/2014/main" id="{0131F974-7BE5-2244-8626-F5370AA0684E}"/>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L-Shape 25">
              <a:extLst>
                <a:ext uri="{FF2B5EF4-FFF2-40B4-BE49-F238E27FC236}">
                  <a16:creationId xmlns="" xmlns:a16="http://schemas.microsoft.com/office/drawing/2014/main" id="{78ECC9B0-785B-3440-82F1-6EE5C2830688}"/>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7" name="Group 26">
            <a:extLst>
              <a:ext uri="{FF2B5EF4-FFF2-40B4-BE49-F238E27FC236}">
                <a16:creationId xmlns="" xmlns:a16="http://schemas.microsoft.com/office/drawing/2014/main" id="{1D8A0ADC-5791-5846-B789-298695142226}"/>
              </a:ext>
            </a:extLst>
          </p:cNvPr>
          <p:cNvGrpSpPr/>
          <p:nvPr userDrawn="1"/>
        </p:nvGrpSpPr>
        <p:grpSpPr>
          <a:xfrm rot="5400000">
            <a:off x="12992289" y="4147500"/>
            <a:ext cx="177929" cy="177929"/>
            <a:chOff x="7807831" y="2893319"/>
            <a:chExt cx="633984" cy="633984"/>
          </a:xfrm>
        </p:grpSpPr>
        <p:sp>
          <p:nvSpPr>
            <p:cNvPr id="28" name="Round Diagonal Corner Rectangle 27">
              <a:extLst>
                <a:ext uri="{FF2B5EF4-FFF2-40B4-BE49-F238E27FC236}">
                  <a16:creationId xmlns="" xmlns:a16="http://schemas.microsoft.com/office/drawing/2014/main" id="{BFE082BA-74AB-EE49-9E4A-0BD61BFA4884}"/>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L-Shape 28">
              <a:extLst>
                <a:ext uri="{FF2B5EF4-FFF2-40B4-BE49-F238E27FC236}">
                  <a16:creationId xmlns="" xmlns:a16="http://schemas.microsoft.com/office/drawing/2014/main" id="{4CB04E11-529C-5241-A3F1-4BCA45C7C8AA}"/>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sp>
        <p:nvSpPr>
          <p:cNvPr id="31" name="Picture Placeholder 13">
            <a:extLst>
              <a:ext uri="{FF2B5EF4-FFF2-40B4-BE49-F238E27FC236}">
                <a16:creationId xmlns="" xmlns:a16="http://schemas.microsoft.com/office/drawing/2014/main" id="{BC630886-CEEB-0F4E-AAC6-AA4E3B3794E1}"/>
              </a:ext>
            </a:extLst>
          </p:cNvPr>
          <p:cNvSpPr>
            <a:spLocks noGrp="1"/>
          </p:cNvSpPr>
          <p:nvPr>
            <p:ph type="pic" sz="quarter" idx="21"/>
          </p:nvPr>
        </p:nvSpPr>
        <p:spPr>
          <a:xfrm>
            <a:off x="2563215"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2" name="Picture Placeholder 13">
            <a:extLst>
              <a:ext uri="{FF2B5EF4-FFF2-40B4-BE49-F238E27FC236}">
                <a16:creationId xmlns="" xmlns:a16="http://schemas.microsoft.com/office/drawing/2014/main" id="{DA8627DC-5698-1548-94FB-E4BC8A790B72}"/>
              </a:ext>
            </a:extLst>
          </p:cNvPr>
          <p:cNvSpPr>
            <a:spLocks noGrp="1"/>
          </p:cNvSpPr>
          <p:nvPr>
            <p:ph type="pic" sz="quarter" idx="22"/>
          </p:nvPr>
        </p:nvSpPr>
        <p:spPr>
          <a:xfrm>
            <a:off x="5043661"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3" name="Picture Placeholder 13">
            <a:extLst>
              <a:ext uri="{FF2B5EF4-FFF2-40B4-BE49-F238E27FC236}">
                <a16:creationId xmlns="" xmlns:a16="http://schemas.microsoft.com/office/drawing/2014/main" id="{325B6F7B-8531-DA44-8C89-D20D01CB6726}"/>
              </a:ext>
            </a:extLst>
          </p:cNvPr>
          <p:cNvSpPr>
            <a:spLocks noGrp="1"/>
          </p:cNvSpPr>
          <p:nvPr>
            <p:ph type="pic" sz="quarter" idx="23"/>
          </p:nvPr>
        </p:nvSpPr>
        <p:spPr>
          <a:xfrm>
            <a:off x="7524107"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4" name="Picture Placeholder 13">
            <a:extLst>
              <a:ext uri="{FF2B5EF4-FFF2-40B4-BE49-F238E27FC236}">
                <a16:creationId xmlns="" xmlns:a16="http://schemas.microsoft.com/office/drawing/2014/main" id="{C361CA47-78E5-2344-BBD3-A10865C911F7}"/>
              </a:ext>
            </a:extLst>
          </p:cNvPr>
          <p:cNvSpPr>
            <a:spLocks noGrp="1"/>
          </p:cNvSpPr>
          <p:nvPr>
            <p:ph type="pic" sz="quarter" idx="24"/>
          </p:nvPr>
        </p:nvSpPr>
        <p:spPr>
          <a:xfrm>
            <a:off x="10004553"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5" name="Picture Placeholder 13">
            <a:extLst>
              <a:ext uri="{FF2B5EF4-FFF2-40B4-BE49-F238E27FC236}">
                <a16:creationId xmlns="" xmlns:a16="http://schemas.microsoft.com/office/drawing/2014/main" id="{FC511F31-C386-3B48-BCDF-9F2E0A7912F3}"/>
              </a:ext>
            </a:extLst>
          </p:cNvPr>
          <p:cNvSpPr>
            <a:spLocks noGrp="1"/>
          </p:cNvSpPr>
          <p:nvPr>
            <p:ph type="pic" sz="quarter" idx="25"/>
          </p:nvPr>
        </p:nvSpPr>
        <p:spPr>
          <a:xfrm>
            <a:off x="12484999"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6" name="Text Placeholder 8">
            <a:extLst>
              <a:ext uri="{FF2B5EF4-FFF2-40B4-BE49-F238E27FC236}">
                <a16:creationId xmlns="" xmlns:a16="http://schemas.microsoft.com/office/drawing/2014/main" id="{40ADF101-090D-824F-A92E-62FED35A8264}"/>
              </a:ext>
            </a:extLst>
          </p:cNvPr>
          <p:cNvSpPr>
            <a:spLocks noGrp="1"/>
          </p:cNvSpPr>
          <p:nvPr>
            <p:ph type="body" sz="quarter" idx="16" hasCustomPrompt="1"/>
          </p:nvPr>
        </p:nvSpPr>
        <p:spPr>
          <a:xfrm>
            <a:off x="2508728"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37" name="Text Placeholder 8">
            <a:extLst>
              <a:ext uri="{FF2B5EF4-FFF2-40B4-BE49-F238E27FC236}">
                <a16:creationId xmlns="" xmlns:a16="http://schemas.microsoft.com/office/drawing/2014/main" id="{17F5F731-190F-6044-90CC-0FF073BC223E}"/>
              </a:ext>
            </a:extLst>
          </p:cNvPr>
          <p:cNvSpPr>
            <a:spLocks noGrp="1"/>
          </p:cNvSpPr>
          <p:nvPr>
            <p:ph type="body" sz="quarter" idx="26" hasCustomPrompt="1"/>
          </p:nvPr>
        </p:nvSpPr>
        <p:spPr>
          <a:xfrm>
            <a:off x="4989174"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38" name="Text Placeholder 8">
            <a:extLst>
              <a:ext uri="{FF2B5EF4-FFF2-40B4-BE49-F238E27FC236}">
                <a16:creationId xmlns="" xmlns:a16="http://schemas.microsoft.com/office/drawing/2014/main" id="{51C31E7D-67D3-2F4A-B9D9-C91A35E72CE9}"/>
              </a:ext>
            </a:extLst>
          </p:cNvPr>
          <p:cNvSpPr>
            <a:spLocks noGrp="1"/>
          </p:cNvSpPr>
          <p:nvPr>
            <p:ph type="body" sz="quarter" idx="27" hasCustomPrompt="1"/>
          </p:nvPr>
        </p:nvSpPr>
        <p:spPr>
          <a:xfrm>
            <a:off x="7469620"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39" name="Text Placeholder 8">
            <a:extLst>
              <a:ext uri="{FF2B5EF4-FFF2-40B4-BE49-F238E27FC236}">
                <a16:creationId xmlns="" xmlns:a16="http://schemas.microsoft.com/office/drawing/2014/main" id="{361D9422-08DE-3547-A906-54146C03163F}"/>
              </a:ext>
            </a:extLst>
          </p:cNvPr>
          <p:cNvSpPr>
            <a:spLocks noGrp="1"/>
          </p:cNvSpPr>
          <p:nvPr>
            <p:ph type="body" sz="quarter" idx="28" hasCustomPrompt="1"/>
          </p:nvPr>
        </p:nvSpPr>
        <p:spPr>
          <a:xfrm>
            <a:off x="9950066"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40" name="Text Placeholder 8">
            <a:extLst>
              <a:ext uri="{FF2B5EF4-FFF2-40B4-BE49-F238E27FC236}">
                <a16:creationId xmlns="" xmlns:a16="http://schemas.microsoft.com/office/drawing/2014/main" id="{900083AB-69B5-784C-B557-8B6A0AC56B9F}"/>
              </a:ext>
            </a:extLst>
          </p:cNvPr>
          <p:cNvSpPr>
            <a:spLocks noGrp="1"/>
          </p:cNvSpPr>
          <p:nvPr>
            <p:ph type="body" sz="quarter" idx="29" hasCustomPrompt="1"/>
          </p:nvPr>
        </p:nvSpPr>
        <p:spPr>
          <a:xfrm>
            <a:off x="12430512"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5</a:t>
            </a:r>
          </a:p>
        </p:txBody>
      </p:sp>
      <p:sp>
        <p:nvSpPr>
          <p:cNvPr id="43" name="Text Placeholder 11">
            <a:extLst>
              <a:ext uri="{FF2B5EF4-FFF2-40B4-BE49-F238E27FC236}">
                <a16:creationId xmlns="" xmlns:a16="http://schemas.microsoft.com/office/drawing/2014/main" id="{1ADDB935-74F3-324A-A4BD-2C2559C2CCCE}"/>
              </a:ext>
            </a:extLst>
          </p:cNvPr>
          <p:cNvSpPr>
            <a:spLocks noGrp="1"/>
          </p:cNvSpPr>
          <p:nvPr>
            <p:ph type="body" sz="quarter" idx="30" hasCustomPrompt="1"/>
          </p:nvPr>
        </p:nvSpPr>
        <p:spPr>
          <a:xfrm>
            <a:off x="4539120"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4" name="Text Placeholder 11">
            <a:extLst>
              <a:ext uri="{FF2B5EF4-FFF2-40B4-BE49-F238E27FC236}">
                <a16:creationId xmlns="" xmlns:a16="http://schemas.microsoft.com/office/drawing/2014/main" id="{A95849E7-6A55-FB4A-B9BB-1424D3C55391}"/>
              </a:ext>
            </a:extLst>
          </p:cNvPr>
          <p:cNvSpPr>
            <a:spLocks noGrp="1"/>
          </p:cNvSpPr>
          <p:nvPr>
            <p:ph type="body" sz="quarter" idx="31" hasCustomPrompt="1"/>
          </p:nvPr>
        </p:nvSpPr>
        <p:spPr>
          <a:xfrm>
            <a:off x="7019566"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5" name="Text Placeholder 11">
            <a:extLst>
              <a:ext uri="{FF2B5EF4-FFF2-40B4-BE49-F238E27FC236}">
                <a16:creationId xmlns="" xmlns:a16="http://schemas.microsoft.com/office/drawing/2014/main" id="{D587D07D-A59E-4346-B70D-FED2334A34B9}"/>
              </a:ext>
            </a:extLst>
          </p:cNvPr>
          <p:cNvSpPr>
            <a:spLocks noGrp="1"/>
          </p:cNvSpPr>
          <p:nvPr>
            <p:ph type="body" sz="quarter" idx="32" hasCustomPrompt="1"/>
          </p:nvPr>
        </p:nvSpPr>
        <p:spPr>
          <a:xfrm>
            <a:off x="9500012"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6" name="Text Placeholder 11">
            <a:extLst>
              <a:ext uri="{FF2B5EF4-FFF2-40B4-BE49-F238E27FC236}">
                <a16:creationId xmlns="" xmlns:a16="http://schemas.microsoft.com/office/drawing/2014/main" id="{48DF5B0E-38DD-A84A-94F2-6B47C3A35732}"/>
              </a:ext>
            </a:extLst>
          </p:cNvPr>
          <p:cNvSpPr>
            <a:spLocks noGrp="1"/>
          </p:cNvSpPr>
          <p:nvPr>
            <p:ph type="body" sz="quarter" idx="33" hasCustomPrompt="1"/>
          </p:nvPr>
        </p:nvSpPr>
        <p:spPr>
          <a:xfrm>
            <a:off x="11980458"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1" name="Text Placeholder 11">
            <a:extLst>
              <a:ext uri="{FF2B5EF4-FFF2-40B4-BE49-F238E27FC236}">
                <a16:creationId xmlns="" xmlns:a16="http://schemas.microsoft.com/office/drawing/2014/main" id="{DC8586F3-6DA1-F042-BD4B-96907923F778}"/>
              </a:ext>
            </a:extLst>
          </p:cNvPr>
          <p:cNvSpPr>
            <a:spLocks noGrp="1"/>
          </p:cNvSpPr>
          <p:nvPr>
            <p:ph type="body" sz="quarter" idx="34" hasCustomPrompt="1"/>
          </p:nvPr>
        </p:nvSpPr>
        <p:spPr>
          <a:xfrm>
            <a:off x="2058674"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 </a:t>
            </a:r>
          </a:p>
        </p:txBody>
      </p:sp>
      <p:sp>
        <p:nvSpPr>
          <p:cNvPr id="48" name="Oval 47">
            <a:extLst>
              <a:ext uri="{FF2B5EF4-FFF2-40B4-BE49-F238E27FC236}">
                <a16:creationId xmlns="" xmlns:a16="http://schemas.microsoft.com/office/drawing/2014/main" id="{5ED000D6-1979-5C45-98D7-BC94968AFCD2}"/>
              </a:ext>
            </a:extLst>
          </p:cNvPr>
          <p:cNvSpPr/>
          <p:nvPr userDrawn="1"/>
        </p:nvSpPr>
        <p:spPr>
          <a:xfrm>
            <a:off x="14691562"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48425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 xmlns:a16="http://schemas.microsoft.com/office/drawing/2014/main" id="{6003AC7B-BD7C-DC48-A941-33FCECFB94B1}"/>
              </a:ext>
            </a:extLst>
          </p:cNvPr>
          <p:cNvSpPr>
            <a:spLocks noGrp="1"/>
          </p:cNvSpPr>
          <p:nvPr>
            <p:ph type="body" sz="quarter" idx="11" hasCustomPrompt="1"/>
          </p:nvPr>
        </p:nvSpPr>
        <p:spPr>
          <a:xfrm>
            <a:off x="1232763" y="1171351"/>
            <a:ext cx="4811794" cy="895374"/>
          </a:xfrm>
          <a:prstGeom prst="rect">
            <a:avLst/>
          </a:prstGeom>
        </p:spPr>
        <p:txBody>
          <a:bodyPr>
            <a:normAutofit/>
          </a:bodyPr>
          <a:lstStyle>
            <a:lvl1pPr marL="0" indent="0" algn="l">
              <a:lnSpc>
                <a:spcPts val="6300"/>
              </a:lnSpc>
              <a:buNone/>
              <a:defRPr sz="5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 xmlns:a16="http://schemas.microsoft.com/office/drawing/2014/main" id="{E7E83F48-70AF-3C43-A6F5-1A721B311F7A}"/>
              </a:ext>
            </a:extLst>
          </p:cNvPr>
          <p:cNvPicPr>
            <a:picLocks noChangeAspect="1"/>
          </p:cNvPicPr>
          <p:nvPr userDrawn="1"/>
        </p:nvPicPr>
        <p:blipFill>
          <a:blip r:embed="rId3">
            <a:biLevel thresh="25000"/>
          </a:blip>
          <a:srcRect/>
          <a:stretch>
            <a:fillRect/>
          </a:stretch>
        </p:blipFill>
        <p:spPr bwMode="auto">
          <a:xfrm>
            <a:off x="1232763" y="2377035"/>
            <a:ext cx="1059690" cy="1059687"/>
          </a:xfrm>
          <a:prstGeom prst="rect">
            <a:avLst/>
          </a:prstGeom>
          <a:noFill/>
          <a:ln w="9525">
            <a:noFill/>
            <a:miter lim="800000"/>
            <a:headEnd/>
            <a:tailEnd/>
          </a:ln>
        </p:spPr>
      </p:pic>
      <p:sp>
        <p:nvSpPr>
          <p:cNvPr id="17" name="Text Placeholder 8">
            <a:extLst>
              <a:ext uri="{FF2B5EF4-FFF2-40B4-BE49-F238E27FC236}">
                <a16:creationId xmlns="" xmlns:a16="http://schemas.microsoft.com/office/drawing/2014/main" id="{01FCEFE7-32F6-814F-BA96-3769C5F229A8}"/>
              </a:ext>
            </a:extLst>
          </p:cNvPr>
          <p:cNvSpPr>
            <a:spLocks noGrp="1"/>
          </p:cNvSpPr>
          <p:nvPr>
            <p:ph type="body" sz="quarter" idx="12" hasCustomPrompt="1"/>
          </p:nvPr>
        </p:nvSpPr>
        <p:spPr>
          <a:xfrm>
            <a:off x="2485468" y="2648330"/>
            <a:ext cx="6287991" cy="440524"/>
          </a:xfrm>
          <a:prstGeom prst="rect">
            <a:avLst/>
          </a:prstGeom>
        </p:spPr>
        <p:txBody>
          <a:bodyPr anchor="t">
            <a:noAutofit/>
          </a:bodyPr>
          <a:lstStyle>
            <a:lvl1pPr marL="0" indent="0" algn="l">
              <a:lnSpc>
                <a:spcPct val="100000"/>
              </a:lnSpc>
              <a:buNone/>
              <a:defRPr sz="2400"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 xmlns:a16="http://schemas.microsoft.com/office/drawing/2014/main" id="{E206C24C-A1B4-584A-9EE5-833BE5CE2F68}"/>
              </a:ext>
            </a:extLst>
          </p:cNvPr>
          <p:cNvSpPr>
            <a:spLocks noGrp="1"/>
          </p:cNvSpPr>
          <p:nvPr>
            <p:ph type="body" sz="quarter" idx="13" hasCustomPrompt="1"/>
          </p:nvPr>
        </p:nvSpPr>
        <p:spPr>
          <a:xfrm>
            <a:off x="2485468" y="322345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 xmlns:a16="http://schemas.microsoft.com/office/drawing/2014/main" id="{F09307F7-602A-8E46-8E64-198AA6F423CB}"/>
              </a:ext>
            </a:extLst>
          </p:cNvPr>
          <p:cNvSpPr>
            <a:spLocks noGrp="1"/>
          </p:cNvSpPr>
          <p:nvPr>
            <p:ph type="body" sz="quarter" idx="14" hasCustomPrompt="1"/>
          </p:nvPr>
        </p:nvSpPr>
        <p:spPr>
          <a:xfrm>
            <a:off x="2485468" y="3842021"/>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 xmlns:a16="http://schemas.microsoft.com/office/drawing/2014/main" id="{ACC8E08F-1D0F-8C45-883D-013D903EB37C}"/>
              </a:ext>
            </a:extLst>
          </p:cNvPr>
          <p:cNvSpPr>
            <a:spLocks noGrp="1"/>
          </p:cNvSpPr>
          <p:nvPr>
            <p:ph type="body" sz="quarter" idx="15" hasCustomPrompt="1"/>
          </p:nvPr>
        </p:nvSpPr>
        <p:spPr>
          <a:xfrm>
            <a:off x="2485468" y="446058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 xmlns:a16="http://schemas.microsoft.com/office/drawing/2014/main" id="{988AB966-FF0A-6E43-BD2F-392942FB8E55}"/>
              </a:ext>
            </a:extLst>
          </p:cNvPr>
          <p:cNvSpPr>
            <a:spLocks noGrp="1"/>
          </p:cNvSpPr>
          <p:nvPr>
            <p:ph type="body" sz="quarter" idx="16" hasCustomPrompt="1"/>
          </p:nvPr>
        </p:nvSpPr>
        <p:spPr>
          <a:xfrm>
            <a:off x="9522887" y="529056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 xmlns:a16="http://schemas.microsoft.com/office/drawing/2014/main" id="{BC5B7798-87C0-A047-BEB6-F6BD740C4835}"/>
              </a:ext>
            </a:extLst>
          </p:cNvPr>
          <p:cNvSpPr>
            <a:spLocks noGrp="1"/>
          </p:cNvSpPr>
          <p:nvPr>
            <p:ph type="body" sz="quarter" idx="17" hasCustomPrompt="1"/>
          </p:nvPr>
        </p:nvSpPr>
        <p:spPr>
          <a:xfrm>
            <a:off x="9522887" y="7191603"/>
            <a:ext cx="5207619" cy="435354"/>
          </a:xfrm>
          <a:prstGeom prst="rect">
            <a:avLst/>
          </a:prstGeom>
        </p:spPr>
        <p:txBody>
          <a:bodyPr/>
          <a:lstStyle>
            <a:lvl1pPr marL="0" indent="0">
              <a:buNone/>
              <a:defRPr sz="2400"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 xmlns:a16="http://schemas.microsoft.com/office/drawing/2014/main" id="{09AAA2EE-29A6-7E4F-ACE5-6B8881F4D819}"/>
              </a:ext>
            </a:extLst>
          </p:cNvPr>
          <p:cNvSpPr>
            <a:spLocks noGrp="1"/>
          </p:cNvSpPr>
          <p:nvPr>
            <p:ph type="body" sz="quarter" idx="19" hasCustomPrompt="1"/>
          </p:nvPr>
        </p:nvSpPr>
        <p:spPr>
          <a:xfrm>
            <a:off x="9522887" y="573138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 xmlns:a16="http://schemas.microsoft.com/office/drawing/2014/main" id="{7E9CD43A-3CDA-9544-9527-CC6023E70A71}"/>
              </a:ext>
            </a:extLst>
          </p:cNvPr>
          <p:cNvSpPr>
            <a:spLocks noGrp="1"/>
          </p:cNvSpPr>
          <p:nvPr>
            <p:ph type="body" sz="quarter" idx="20" hasCustomPrompt="1"/>
          </p:nvPr>
        </p:nvSpPr>
        <p:spPr>
          <a:xfrm>
            <a:off x="9522887" y="617220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 xmlns:a16="http://schemas.microsoft.com/office/drawing/2014/main" id="{86BAA51E-57D2-E94E-8B16-6A3BC6D596D2}"/>
              </a:ext>
            </a:extLst>
          </p:cNvPr>
          <p:cNvGrpSpPr/>
          <p:nvPr userDrawn="1"/>
        </p:nvGrpSpPr>
        <p:grpSpPr>
          <a:xfrm>
            <a:off x="1232763" y="7145854"/>
            <a:ext cx="4949195" cy="1089835"/>
            <a:chOff x="1786771" y="6857118"/>
            <a:chExt cx="4760989" cy="1048391"/>
          </a:xfrm>
        </p:grpSpPr>
        <p:grpSp>
          <p:nvGrpSpPr>
            <p:cNvPr id="27" name="Group 26">
              <a:extLst>
                <a:ext uri="{FF2B5EF4-FFF2-40B4-BE49-F238E27FC236}">
                  <a16:creationId xmlns="" xmlns:a16="http://schemas.microsoft.com/office/drawing/2014/main"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 xmlns:a16="http://schemas.microsoft.com/office/drawing/2014/main" id="{22FCB6EE-BF10-E34F-BDEB-CB1EF4220FF7}"/>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 xmlns:a16="http://schemas.microsoft.com/office/drawing/2014/main"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 xmlns:a16="http://schemas.microsoft.com/office/drawing/2014/main"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 xmlns:a16="http://schemas.microsoft.com/office/drawing/2014/main" id="{876B09B6-26C2-1D45-8B85-4561EDF6AC70}"/>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 xmlns:a16="http://schemas.microsoft.com/office/drawing/2014/main" id="{F93A76A7-BB44-E44B-B9E8-2D25AA7DE9D6}"/>
                  </a:ext>
                </a:extLst>
              </p:cNvPr>
              <p:cNvSpPr txBox="1"/>
              <p:nvPr userDrawn="1"/>
            </p:nvSpPr>
            <p:spPr>
              <a:xfrm>
                <a:off x="3753854" y="6761198"/>
                <a:ext cx="1196788"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 xmlns:a16="http://schemas.microsoft.com/office/drawing/2014/main"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 xmlns:a16="http://schemas.microsoft.com/office/drawing/2014/main" id="{B75F141A-C40F-DC44-B388-CCBA4249DB87}"/>
                  </a:ext>
                </a:extLst>
              </p:cNvPr>
              <p:cNvPicPr>
                <a:picLocks noChangeAspect="1"/>
              </p:cNvPicPr>
              <p:nvPr userDrawn="1"/>
            </p:nvPicPr>
            <p:blipFill>
              <a:blip r:embed="rId8">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 xmlns:a16="http://schemas.microsoft.com/office/drawing/2014/main" id="{ABA633FE-A61C-A94D-8ADD-6AE2BE127BB6}"/>
                  </a:ext>
                </a:extLst>
              </p:cNvPr>
              <p:cNvSpPr txBox="1"/>
              <p:nvPr userDrawn="1"/>
            </p:nvSpPr>
            <p:spPr>
              <a:xfrm>
                <a:off x="2102802" y="7777125"/>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 xmlns:a16="http://schemas.microsoft.com/office/drawing/2014/main"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 xmlns:a16="http://schemas.microsoft.com/office/drawing/2014/main" id="{5CB7359C-56FA-3541-A42A-9D752848B062}"/>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 xmlns:a16="http://schemas.microsoft.com/office/drawing/2014/main" id="{0A0A10C4-2686-254D-9909-DBB40CD98FBC}"/>
                  </a:ext>
                </a:extLst>
              </p:cNvPr>
              <p:cNvSpPr txBox="1"/>
              <p:nvPr userDrawn="1"/>
            </p:nvSpPr>
            <p:spPr>
              <a:xfrm>
                <a:off x="2102802" y="8294148"/>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22689193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údos_IMAGEM_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AFF7699-937F-AB4E-A516-C5FA16F95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6" name="Picture Placeholder 15">
            <a:extLst>
              <a:ext uri="{FF2B5EF4-FFF2-40B4-BE49-F238E27FC236}">
                <a16:creationId xmlns="" xmlns:a16="http://schemas.microsoft.com/office/drawing/2014/main" id="{34036495-CDD2-094C-BDF3-DD1FA1CB5775}"/>
              </a:ext>
            </a:extLst>
          </p:cNvPr>
          <p:cNvSpPr>
            <a:spLocks noGrp="1"/>
          </p:cNvSpPr>
          <p:nvPr>
            <p:ph type="pic" sz="quarter" idx="14"/>
          </p:nvPr>
        </p:nvSpPr>
        <p:spPr>
          <a:xfrm>
            <a:off x="8113713" y="0"/>
            <a:ext cx="8135937"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4" name="TextBox 3">
            <a:extLst>
              <a:ext uri="{FF2B5EF4-FFF2-40B4-BE49-F238E27FC236}">
                <a16:creationId xmlns="" xmlns:a16="http://schemas.microsoft.com/office/drawing/2014/main" id="{3AB55C25-48C9-3741-A2C1-5BC33DA4D33A}"/>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AFA0E9BD-F696-F743-8A09-E19534DF01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
        <p:nvSpPr>
          <p:cNvPr id="8" name="Text Placeholder 8">
            <a:extLst>
              <a:ext uri="{FF2B5EF4-FFF2-40B4-BE49-F238E27FC236}">
                <a16:creationId xmlns="" xmlns:a16="http://schemas.microsoft.com/office/drawing/2014/main" id="{BC8630F4-1D41-F742-93DE-242CB5701E94}"/>
              </a:ext>
            </a:extLst>
          </p:cNvPr>
          <p:cNvSpPr>
            <a:spLocks noGrp="1"/>
          </p:cNvSpPr>
          <p:nvPr>
            <p:ph type="body" sz="quarter" idx="15"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9" name="Text Placeholder 11">
            <a:extLst>
              <a:ext uri="{FF2B5EF4-FFF2-40B4-BE49-F238E27FC236}">
                <a16:creationId xmlns="" xmlns:a16="http://schemas.microsoft.com/office/drawing/2014/main" id="{69456DB0-22F0-6C48-9C55-60D70E012CD0}"/>
              </a:ext>
            </a:extLst>
          </p:cNvPr>
          <p:cNvSpPr>
            <a:spLocks noGrp="1"/>
          </p:cNvSpPr>
          <p:nvPr>
            <p:ph type="body" sz="quarter" idx="16" hasCustomPrompt="1"/>
          </p:nvPr>
        </p:nvSpPr>
        <p:spPr>
          <a:xfrm>
            <a:off x="1753109" y="4434147"/>
            <a:ext cx="5262287"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Tree>
    <p:extLst>
      <p:ext uri="{BB962C8B-B14F-4D97-AF65-F5344CB8AC3E}">
        <p14:creationId xmlns:p14="http://schemas.microsoft.com/office/powerpoint/2010/main" val="39580299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údos_IMAGEM_2">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 xmlns:a16="http://schemas.microsoft.com/office/drawing/2014/main" id="{062CBC90-9FC9-2D44-9BDF-7A8B150B98DB}"/>
              </a:ext>
            </a:extLst>
          </p:cNvPr>
          <p:cNvSpPr>
            <a:spLocks noGrp="1"/>
          </p:cNvSpPr>
          <p:nvPr>
            <p:ph type="body" sz="quarter" idx="13" hasCustomPrompt="1"/>
          </p:nvPr>
        </p:nvSpPr>
        <p:spPr>
          <a:xfrm>
            <a:off x="8273339" y="5340429"/>
            <a:ext cx="6812157" cy="2235202"/>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 tincidunt ut laoreet dolore magna aliquam erat volutpat. Ut wisi enim ad minim veniam, quis nostrud exerci tation ullamco perv.</a:t>
            </a: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5815825" y="2048413"/>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pic>
        <p:nvPicPr>
          <p:cNvPr id="8" name="Picture 7">
            <a:extLst>
              <a:ext uri="{FF2B5EF4-FFF2-40B4-BE49-F238E27FC236}">
                <a16:creationId xmlns="" xmlns:a16="http://schemas.microsoft.com/office/drawing/2014/main" id="{34636565-09AB-A14A-ABE0-877AE9A91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49625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údos_IMAGEM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 xmlns:a16="http://schemas.microsoft.com/office/drawing/2014/main" id="{062CBC90-9FC9-2D44-9BDF-7A8B150B98DB}"/>
              </a:ext>
            </a:extLst>
          </p:cNvPr>
          <p:cNvSpPr>
            <a:spLocks noGrp="1"/>
          </p:cNvSpPr>
          <p:nvPr>
            <p:ph type="body" sz="quarter" idx="13" hasCustomPrompt="1"/>
          </p:nvPr>
        </p:nvSpPr>
        <p:spPr>
          <a:xfrm>
            <a:off x="7393259" y="4314517"/>
            <a:ext cx="7515921" cy="915405"/>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a:t>
            </a: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5815825" y="1119534"/>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sp>
        <p:nvSpPr>
          <p:cNvPr id="7" name="Picture Placeholder 13">
            <a:extLst>
              <a:ext uri="{FF2B5EF4-FFF2-40B4-BE49-F238E27FC236}">
                <a16:creationId xmlns="" xmlns:a16="http://schemas.microsoft.com/office/drawing/2014/main" id="{CB0EC07F-CDDC-AE49-8360-EF9762F547AF}"/>
              </a:ext>
            </a:extLst>
          </p:cNvPr>
          <p:cNvSpPr>
            <a:spLocks noGrp="1"/>
          </p:cNvSpPr>
          <p:nvPr>
            <p:ph type="pic" sz="quarter" idx="21"/>
          </p:nvPr>
        </p:nvSpPr>
        <p:spPr>
          <a:xfrm>
            <a:off x="2184179" y="1237785"/>
            <a:ext cx="2541730" cy="2541730"/>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11">
            <a:extLst>
              <a:ext uri="{FF2B5EF4-FFF2-40B4-BE49-F238E27FC236}">
                <a16:creationId xmlns="" xmlns:a16="http://schemas.microsoft.com/office/drawing/2014/main" id="{DB115E51-5100-214E-9B5E-639FC1BDABA7}"/>
              </a:ext>
            </a:extLst>
          </p:cNvPr>
          <p:cNvSpPr>
            <a:spLocks noGrp="1"/>
          </p:cNvSpPr>
          <p:nvPr>
            <p:ph type="body" sz="quarter" idx="34" hasCustomPrompt="1"/>
          </p:nvPr>
        </p:nvSpPr>
        <p:spPr>
          <a:xfrm>
            <a:off x="7983407"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sp>
        <p:nvSpPr>
          <p:cNvPr id="11" name="Text Placeholder 11">
            <a:extLst>
              <a:ext uri="{FF2B5EF4-FFF2-40B4-BE49-F238E27FC236}">
                <a16:creationId xmlns="" xmlns:a16="http://schemas.microsoft.com/office/drawing/2014/main" id="{2BE2802A-B85C-CA4C-8365-A21DB6CC8218}"/>
              </a:ext>
            </a:extLst>
          </p:cNvPr>
          <p:cNvSpPr>
            <a:spLocks noGrp="1"/>
          </p:cNvSpPr>
          <p:nvPr>
            <p:ph type="body" sz="quarter" idx="35" hasCustomPrompt="1"/>
          </p:nvPr>
        </p:nvSpPr>
        <p:spPr>
          <a:xfrm>
            <a:off x="11741368"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pic>
        <p:nvPicPr>
          <p:cNvPr id="10" name="Picture 9">
            <a:extLst>
              <a:ext uri="{FF2B5EF4-FFF2-40B4-BE49-F238E27FC236}">
                <a16:creationId xmlns="" xmlns:a16="http://schemas.microsoft.com/office/drawing/2014/main" id="{802122DA-01C1-2A45-8F3D-A981F0DCA7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0257964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údos_IMAGEM_4">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 xmlns:a16="http://schemas.microsoft.com/office/drawing/2014/main" id="{D93879FD-AB60-5C49-B349-07B6F1D84E02}"/>
              </a:ext>
            </a:extLst>
          </p:cNvPr>
          <p:cNvPicPr>
            <a:picLocks noChangeAspect="1"/>
          </p:cNvPicPr>
          <p:nvPr userDrawn="1"/>
        </p:nvPicPr>
        <p:blipFill rotWithShape="1">
          <a:blip r:embed="rId2"/>
          <a:srcRect b="36670"/>
          <a:stretch/>
        </p:blipFill>
        <p:spPr>
          <a:xfrm>
            <a:off x="0" y="0"/>
            <a:ext cx="16249650" cy="4862809"/>
          </a:xfrm>
          <a:prstGeom prst="rect">
            <a:avLst/>
          </a:prstGeom>
        </p:spPr>
      </p:pic>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 xmlns:a16="http://schemas.microsoft.com/office/drawing/2014/main" id="{37D80ECB-D924-7D43-8F38-52885206FED8}"/>
              </a:ext>
            </a:extLst>
          </p:cNvPr>
          <p:cNvSpPr>
            <a:spLocks noGrp="1"/>
          </p:cNvSpPr>
          <p:nvPr>
            <p:ph type="body" sz="quarter" idx="12" hasCustomPrompt="1"/>
          </p:nvPr>
        </p:nvSpPr>
        <p:spPr>
          <a:xfrm>
            <a:off x="1016308" y="4076114"/>
            <a:ext cx="14550794" cy="954595"/>
          </a:xfrm>
          <a:prstGeom prst="rect">
            <a:avLst/>
          </a:prstGeom>
        </p:spPr>
        <p:txBody>
          <a:bodyPr anchor="t">
            <a:noAutofit/>
          </a:bodyPr>
          <a:lstStyle>
            <a:lvl1pPr marL="0" indent="0" algn="ctr">
              <a:lnSpc>
                <a:spcPts val="7500"/>
              </a:lnSpc>
              <a:spcBef>
                <a:spcPts val="0"/>
              </a:spcBef>
              <a:buNone/>
              <a:defRPr sz="66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SOBREPOSTO</a:t>
            </a:r>
          </a:p>
        </p:txBody>
      </p:sp>
      <p:cxnSp>
        <p:nvCxnSpPr>
          <p:cNvPr id="10" name="Straight Connector 9">
            <a:extLst>
              <a:ext uri="{FF2B5EF4-FFF2-40B4-BE49-F238E27FC236}">
                <a16:creationId xmlns="" xmlns:a16="http://schemas.microsoft.com/office/drawing/2014/main" id="{4C9C7959-3BD0-D246-9AEB-058A5A76D5BD}"/>
              </a:ext>
            </a:extLst>
          </p:cNvPr>
          <p:cNvCxnSpPr>
            <a:cxnSpLocks/>
          </p:cNvCxnSpPr>
          <p:nvPr userDrawn="1"/>
        </p:nvCxnSpPr>
        <p:spPr>
          <a:xfrm>
            <a:off x="7696562" y="5186826"/>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 xmlns:a16="http://schemas.microsoft.com/office/drawing/2014/main" id="{F5F81FF1-BC2F-9042-92EE-0EAD05B728D4}"/>
              </a:ext>
            </a:extLst>
          </p:cNvPr>
          <p:cNvSpPr>
            <a:spLocks noGrp="1"/>
          </p:cNvSpPr>
          <p:nvPr>
            <p:ph type="body" sz="quarter" idx="13" hasCustomPrompt="1"/>
          </p:nvPr>
        </p:nvSpPr>
        <p:spPr>
          <a:xfrm>
            <a:off x="212547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6" name="Text Placeholder 11">
            <a:extLst>
              <a:ext uri="{FF2B5EF4-FFF2-40B4-BE49-F238E27FC236}">
                <a16:creationId xmlns="" xmlns:a16="http://schemas.microsoft.com/office/drawing/2014/main" id="{D1F9739C-2B67-B64B-AFB8-EC0B92CA3CA3}"/>
              </a:ext>
            </a:extLst>
          </p:cNvPr>
          <p:cNvSpPr>
            <a:spLocks noGrp="1"/>
          </p:cNvSpPr>
          <p:nvPr>
            <p:ph type="body" sz="quarter" idx="22" hasCustomPrompt="1"/>
          </p:nvPr>
        </p:nvSpPr>
        <p:spPr>
          <a:xfrm>
            <a:off x="638486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8" name="Text Placeholder 11">
            <a:extLst>
              <a:ext uri="{FF2B5EF4-FFF2-40B4-BE49-F238E27FC236}">
                <a16:creationId xmlns="" xmlns:a16="http://schemas.microsoft.com/office/drawing/2014/main" id="{5E1BACAA-4248-2445-AE3A-FCD2E79A6990}"/>
              </a:ext>
            </a:extLst>
          </p:cNvPr>
          <p:cNvSpPr>
            <a:spLocks noGrp="1"/>
          </p:cNvSpPr>
          <p:nvPr>
            <p:ph type="body" sz="quarter" idx="24" hasCustomPrompt="1"/>
          </p:nvPr>
        </p:nvSpPr>
        <p:spPr>
          <a:xfrm>
            <a:off x="10644251"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cxnSp>
        <p:nvCxnSpPr>
          <p:cNvPr id="22" name="Straight Connector 21">
            <a:extLst>
              <a:ext uri="{FF2B5EF4-FFF2-40B4-BE49-F238E27FC236}">
                <a16:creationId xmlns="" xmlns:a16="http://schemas.microsoft.com/office/drawing/2014/main" id="{DC571CBF-5700-8E4F-BF2D-6BA5B6D14665}"/>
              </a:ext>
            </a:extLst>
          </p:cNvPr>
          <p:cNvCxnSpPr>
            <a:cxnSpLocks/>
            <a:endCxn id="7" idx="6"/>
          </p:cNvCxnSpPr>
          <p:nvPr userDrawn="1"/>
        </p:nvCxnSpPr>
        <p:spPr>
          <a:xfrm flipH="1" flipV="1">
            <a:off x="4568336" y="6225777"/>
            <a:ext cx="2853590" cy="6758"/>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A754DE3-C8E1-FD45-84BF-966514CE415A}"/>
              </a:ext>
            </a:extLst>
          </p:cNvPr>
          <p:cNvCxnSpPr>
            <a:cxnSpLocks/>
            <a:stCxn id="21" idx="2"/>
            <a:endCxn id="20" idx="6"/>
          </p:cNvCxnSpPr>
          <p:nvPr userDrawn="1"/>
        </p:nvCxnSpPr>
        <p:spPr>
          <a:xfrm flipH="1">
            <a:off x="8827725" y="6225777"/>
            <a:ext cx="2853590" cy="0"/>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7" name="Picture Placeholder 13">
            <a:extLst>
              <a:ext uri="{FF2B5EF4-FFF2-40B4-BE49-F238E27FC236}">
                <a16:creationId xmlns="" xmlns:a16="http://schemas.microsoft.com/office/drawing/2014/main" id="{CB0EC07F-CDDC-AE49-8360-EF9762F547AF}"/>
              </a:ext>
            </a:extLst>
          </p:cNvPr>
          <p:cNvSpPr>
            <a:spLocks noGrp="1"/>
          </p:cNvSpPr>
          <p:nvPr>
            <p:ph type="pic" sz="quarter" idx="21"/>
          </p:nvPr>
        </p:nvSpPr>
        <p:spPr>
          <a:xfrm>
            <a:off x="3162534"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0" name="Picture Placeholder 13">
            <a:extLst>
              <a:ext uri="{FF2B5EF4-FFF2-40B4-BE49-F238E27FC236}">
                <a16:creationId xmlns="" xmlns:a16="http://schemas.microsoft.com/office/drawing/2014/main" id="{B9F00BBD-6AEA-E145-8E0A-45017EFA9D6F}"/>
              </a:ext>
            </a:extLst>
          </p:cNvPr>
          <p:cNvSpPr>
            <a:spLocks noGrp="1"/>
          </p:cNvSpPr>
          <p:nvPr>
            <p:ph type="pic" sz="quarter" idx="26"/>
          </p:nvPr>
        </p:nvSpPr>
        <p:spPr>
          <a:xfrm>
            <a:off x="7421923"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1" name="Picture Placeholder 13">
            <a:extLst>
              <a:ext uri="{FF2B5EF4-FFF2-40B4-BE49-F238E27FC236}">
                <a16:creationId xmlns="" xmlns:a16="http://schemas.microsoft.com/office/drawing/2014/main" id="{B6D8C900-50DA-D94F-9562-6EBF0787F4A6}"/>
              </a:ext>
            </a:extLst>
          </p:cNvPr>
          <p:cNvSpPr>
            <a:spLocks noGrp="1"/>
          </p:cNvSpPr>
          <p:nvPr>
            <p:ph type="pic" sz="quarter" idx="27"/>
          </p:nvPr>
        </p:nvSpPr>
        <p:spPr>
          <a:xfrm>
            <a:off x="11681315"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pic>
        <p:nvPicPr>
          <p:cNvPr id="32" name="Picture 31">
            <a:extLst>
              <a:ext uri="{FF2B5EF4-FFF2-40B4-BE49-F238E27FC236}">
                <a16:creationId xmlns="" xmlns:a16="http://schemas.microsoft.com/office/drawing/2014/main" id="{75F44AB1-4A14-3F4F-A9DA-11DCCA4F27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352810082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údos_IMAGEM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7" name="Text Placeholder 8">
            <a:extLst>
              <a:ext uri="{FF2B5EF4-FFF2-40B4-BE49-F238E27FC236}">
                <a16:creationId xmlns="" xmlns:a16="http://schemas.microsoft.com/office/drawing/2014/main" id="{C4C3F412-7870-7343-8225-3F2786497E8A}"/>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19" name="Straight Connector 18">
            <a:extLst>
              <a:ext uri="{FF2B5EF4-FFF2-40B4-BE49-F238E27FC236}">
                <a16:creationId xmlns="" xmlns:a16="http://schemas.microsoft.com/office/drawing/2014/main" id="{92B96C10-27BE-1849-8880-AC092E56DCF9}"/>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 xmlns:a16="http://schemas.microsoft.com/office/drawing/2014/main" id="{67960C86-6E73-9247-B566-7A0FF231A560}"/>
              </a:ext>
            </a:extLst>
          </p:cNvPr>
          <p:cNvPicPr>
            <a:picLocks noChangeAspect="1"/>
          </p:cNvPicPr>
          <p:nvPr userDrawn="1"/>
        </p:nvPicPr>
        <p:blipFill rotWithShape="1">
          <a:blip r:embed="rId3"/>
          <a:srcRect t="4044"/>
          <a:stretch/>
        </p:blipFill>
        <p:spPr>
          <a:xfrm>
            <a:off x="1127048" y="1433601"/>
            <a:ext cx="4384752" cy="7732701"/>
          </a:xfrm>
          <a:prstGeom prst="rect">
            <a:avLst/>
          </a:prstGeom>
        </p:spPr>
      </p:pic>
      <p:sp>
        <p:nvSpPr>
          <p:cNvPr id="9" name="Picture Placeholder 8">
            <a:extLst>
              <a:ext uri="{FF2B5EF4-FFF2-40B4-BE49-F238E27FC236}">
                <a16:creationId xmlns="" xmlns:a16="http://schemas.microsoft.com/office/drawing/2014/main" id="{EE67A917-F817-274B-9B82-6E3E6BCCECB6}"/>
              </a:ext>
            </a:extLst>
          </p:cNvPr>
          <p:cNvSpPr>
            <a:spLocks noGrp="1"/>
          </p:cNvSpPr>
          <p:nvPr>
            <p:ph type="pic" sz="quarter" idx="13"/>
          </p:nvPr>
        </p:nvSpPr>
        <p:spPr>
          <a:xfrm>
            <a:off x="1760602" y="2299544"/>
            <a:ext cx="3116096" cy="5475059"/>
          </a:xfrm>
          <a:prstGeom prst="rect">
            <a:avLst/>
          </a:prstGeom>
          <a:solidFill>
            <a:srgbClr val="000000"/>
          </a:solidFill>
        </p:spPr>
        <p:txBody>
          <a:bodyPr anchor="ctr"/>
          <a:lstStyle>
            <a:lvl1pPr marL="0" indent="0" algn="ctr">
              <a:buNone/>
              <a:defRPr sz="1600">
                <a:solidFill>
                  <a:schemeClr val="bg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 xmlns:a16="http://schemas.microsoft.com/office/drawing/2014/main" id="{B7F46220-AF40-2D4D-A574-48320A319DA5}"/>
              </a:ext>
            </a:extLst>
          </p:cNvPr>
          <p:cNvSpPr>
            <a:spLocks noGrp="1"/>
          </p:cNvSpPr>
          <p:nvPr>
            <p:ph type="body" sz="quarter" idx="14" hasCustomPrompt="1"/>
          </p:nvPr>
        </p:nvSpPr>
        <p:spPr>
          <a:xfrm>
            <a:off x="7268605"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25" name="Text Placeholder 8">
            <a:extLst>
              <a:ext uri="{FF2B5EF4-FFF2-40B4-BE49-F238E27FC236}">
                <a16:creationId xmlns="" xmlns:a16="http://schemas.microsoft.com/office/drawing/2014/main" id="{AAE58683-C164-5544-98BF-54A4B52B1B7B}"/>
              </a:ext>
            </a:extLst>
          </p:cNvPr>
          <p:cNvSpPr>
            <a:spLocks noGrp="1"/>
          </p:cNvSpPr>
          <p:nvPr>
            <p:ph type="body" sz="quarter" idx="16" hasCustomPrompt="1"/>
          </p:nvPr>
        </p:nvSpPr>
        <p:spPr>
          <a:xfrm>
            <a:off x="7268604"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29" name="Picture Placeholder 13">
            <a:extLst>
              <a:ext uri="{FF2B5EF4-FFF2-40B4-BE49-F238E27FC236}">
                <a16:creationId xmlns="" xmlns:a16="http://schemas.microsoft.com/office/drawing/2014/main" id="{2C128956-00F2-C24F-AFE5-1537D411531A}"/>
              </a:ext>
            </a:extLst>
          </p:cNvPr>
          <p:cNvSpPr>
            <a:spLocks noGrp="1"/>
          </p:cNvSpPr>
          <p:nvPr>
            <p:ph type="pic" sz="quarter" idx="19"/>
          </p:nvPr>
        </p:nvSpPr>
        <p:spPr>
          <a:xfrm>
            <a:off x="5632806"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3" name="Text Placeholder 11">
            <a:extLst>
              <a:ext uri="{FF2B5EF4-FFF2-40B4-BE49-F238E27FC236}">
                <a16:creationId xmlns="" xmlns:a16="http://schemas.microsoft.com/office/drawing/2014/main" id="{548DC93C-FB90-1342-86B7-6F6A775DAAC7}"/>
              </a:ext>
            </a:extLst>
          </p:cNvPr>
          <p:cNvSpPr>
            <a:spLocks noGrp="1"/>
          </p:cNvSpPr>
          <p:nvPr>
            <p:ph type="body" sz="quarter" idx="20" hasCustomPrompt="1"/>
          </p:nvPr>
        </p:nvSpPr>
        <p:spPr>
          <a:xfrm>
            <a:off x="7268605"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44" name="Text Placeholder 8">
            <a:extLst>
              <a:ext uri="{FF2B5EF4-FFF2-40B4-BE49-F238E27FC236}">
                <a16:creationId xmlns="" xmlns:a16="http://schemas.microsoft.com/office/drawing/2014/main" id="{779E5449-E6CD-324C-A121-5FF90DAF5F10}"/>
              </a:ext>
            </a:extLst>
          </p:cNvPr>
          <p:cNvSpPr>
            <a:spLocks noGrp="1"/>
          </p:cNvSpPr>
          <p:nvPr>
            <p:ph type="body" sz="quarter" idx="21" hasCustomPrompt="1"/>
          </p:nvPr>
        </p:nvSpPr>
        <p:spPr>
          <a:xfrm>
            <a:off x="7268604"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45" name="Picture Placeholder 13">
            <a:extLst>
              <a:ext uri="{FF2B5EF4-FFF2-40B4-BE49-F238E27FC236}">
                <a16:creationId xmlns="" xmlns:a16="http://schemas.microsoft.com/office/drawing/2014/main" id="{1AA5782E-DB3C-5840-B771-B4413F20A46E}"/>
              </a:ext>
            </a:extLst>
          </p:cNvPr>
          <p:cNvSpPr>
            <a:spLocks noGrp="1"/>
          </p:cNvSpPr>
          <p:nvPr>
            <p:ph type="pic" sz="quarter" idx="22"/>
          </p:nvPr>
        </p:nvSpPr>
        <p:spPr>
          <a:xfrm>
            <a:off x="5632806"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6" name="Text Placeholder 11">
            <a:extLst>
              <a:ext uri="{FF2B5EF4-FFF2-40B4-BE49-F238E27FC236}">
                <a16:creationId xmlns="" xmlns:a16="http://schemas.microsoft.com/office/drawing/2014/main" id="{8E7CFC8C-2819-4A49-A631-A0871F8E7E2F}"/>
              </a:ext>
            </a:extLst>
          </p:cNvPr>
          <p:cNvSpPr>
            <a:spLocks noGrp="1"/>
          </p:cNvSpPr>
          <p:nvPr>
            <p:ph type="body" sz="quarter" idx="23" hasCustomPrompt="1"/>
          </p:nvPr>
        </p:nvSpPr>
        <p:spPr>
          <a:xfrm>
            <a:off x="12296552"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47" name="Text Placeholder 8">
            <a:extLst>
              <a:ext uri="{FF2B5EF4-FFF2-40B4-BE49-F238E27FC236}">
                <a16:creationId xmlns="" xmlns:a16="http://schemas.microsoft.com/office/drawing/2014/main" id="{7AB36F62-6039-E048-9116-0F33F6C6BC1C}"/>
              </a:ext>
            </a:extLst>
          </p:cNvPr>
          <p:cNvSpPr>
            <a:spLocks noGrp="1"/>
          </p:cNvSpPr>
          <p:nvPr>
            <p:ph type="body" sz="quarter" idx="24" hasCustomPrompt="1"/>
          </p:nvPr>
        </p:nvSpPr>
        <p:spPr>
          <a:xfrm>
            <a:off x="12296551"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48" name="Picture Placeholder 13">
            <a:extLst>
              <a:ext uri="{FF2B5EF4-FFF2-40B4-BE49-F238E27FC236}">
                <a16:creationId xmlns="" xmlns:a16="http://schemas.microsoft.com/office/drawing/2014/main" id="{5898509C-B997-BC41-B3A5-F03B08939DA1}"/>
              </a:ext>
            </a:extLst>
          </p:cNvPr>
          <p:cNvSpPr>
            <a:spLocks noGrp="1"/>
          </p:cNvSpPr>
          <p:nvPr>
            <p:ph type="pic" sz="quarter" idx="25"/>
          </p:nvPr>
        </p:nvSpPr>
        <p:spPr>
          <a:xfrm>
            <a:off x="10660753"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9" name="Text Placeholder 11">
            <a:extLst>
              <a:ext uri="{FF2B5EF4-FFF2-40B4-BE49-F238E27FC236}">
                <a16:creationId xmlns="" xmlns:a16="http://schemas.microsoft.com/office/drawing/2014/main" id="{D733D8C8-4EC4-6B4E-9D82-97BC9CFA252C}"/>
              </a:ext>
            </a:extLst>
          </p:cNvPr>
          <p:cNvSpPr>
            <a:spLocks noGrp="1"/>
          </p:cNvSpPr>
          <p:nvPr>
            <p:ph type="body" sz="quarter" idx="26" hasCustomPrompt="1"/>
          </p:nvPr>
        </p:nvSpPr>
        <p:spPr>
          <a:xfrm>
            <a:off x="12296552"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50" name="Text Placeholder 8">
            <a:extLst>
              <a:ext uri="{FF2B5EF4-FFF2-40B4-BE49-F238E27FC236}">
                <a16:creationId xmlns="" xmlns:a16="http://schemas.microsoft.com/office/drawing/2014/main" id="{B21260A5-3B2F-BA4F-967E-E3FFE365EFF7}"/>
              </a:ext>
            </a:extLst>
          </p:cNvPr>
          <p:cNvSpPr>
            <a:spLocks noGrp="1"/>
          </p:cNvSpPr>
          <p:nvPr>
            <p:ph type="body" sz="quarter" idx="27" hasCustomPrompt="1"/>
          </p:nvPr>
        </p:nvSpPr>
        <p:spPr>
          <a:xfrm>
            <a:off x="12296551"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51" name="Picture Placeholder 13">
            <a:extLst>
              <a:ext uri="{FF2B5EF4-FFF2-40B4-BE49-F238E27FC236}">
                <a16:creationId xmlns="" xmlns:a16="http://schemas.microsoft.com/office/drawing/2014/main" id="{79A68247-38C2-244C-91FD-7763A1D5A4B2}"/>
              </a:ext>
            </a:extLst>
          </p:cNvPr>
          <p:cNvSpPr>
            <a:spLocks noGrp="1"/>
          </p:cNvSpPr>
          <p:nvPr>
            <p:ph type="pic" sz="quarter" idx="28"/>
          </p:nvPr>
        </p:nvSpPr>
        <p:spPr>
          <a:xfrm>
            <a:off x="10660753"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46196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údos_IMAGEM_6">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FD3EE14-8EB6-1A45-953B-8CB1469CC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3170" y="2166469"/>
            <a:ext cx="11243310" cy="6383188"/>
          </a:xfrm>
          <a:prstGeom prst="rect">
            <a:avLst/>
          </a:prstGeom>
        </p:spPr>
      </p:pic>
      <p:sp>
        <p:nvSpPr>
          <p:cNvPr id="4" name="TextBox 3">
            <a:extLst>
              <a:ext uri="{FF2B5EF4-FFF2-40B4-BE49-F238E27FC236}">
                <a16:creationId xmlns=""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 xmlns:a16="http://schemas.microsoft.com/office/drawing/2014/main" id="{BE3A2669-1B34-6147-B099-A72F0364B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6" name="Text Placeholder 8">
            <a:extLst>
              <a:ext uri="{FF2B5EF4-FFF2-40B4-BE49-F238E27FC236}">
                <a16:creationId xmlns="" xmlns:a16="http://schemas.microsoft.com/office/drawing/2014/main" id="{A3E9EC3B-B063-B14B-A448-292EFFFC14D8}"/>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7" name="Straight Connector 6">
            <a:extLst>
              <a:ext uri="{FF2B5EF4-FFF2-40B4-BE49-F238E27FC236}">
                <a16:creationId xmlns="" xmlns:a16="http://schemas.microsoft.com/office/drawing/2014/main" id="{BB132F00-4EE8-0D43-8FA5-EA6A7848A871}"/>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 xmlns:a16="http://schemas.microsoft.com/office/drawing/2014/main" id="{FD58F77A-5B2B-6742-AA34-3F4271A04F79}"/>
              </a:ext>
            </a:extLst>
          </p:cNvPr>
          <p:cNvSpPr>
            <a:spLocks noGrp="1"/>
          </p:cNvSpPr>
          <p:nvPr>
            <p:ph type="pic" sz="quarter" idx="13"/>
          </p:nvPr>
        </p:nvSpPr>
        <p:spPr>
          <a:xfrm>
            <a:off x="4393195" y="2813792"/>
            <a:ext cx="7473380" cy="4898299"/>
          </a:xfrm>
          <a:custGeom>
            <a:avLst/>
            <a:gdLst>
              <a:gd name="connsiteX0" fmla="*/ 0 w 7630160"/>
              <a:gd name="connsiteY0" fmla="*/ 235367 h 5008880"/>
              <a:gd name="connsiteX1" fmla="*/ 235367 w 7630160"/>
              <a:gd name="connsiteY1" fmla="*/ 0 h 5008880"/>
              <a:gd name="connsiteX2" fmla="*/ 7394793 w 7630160"/>
              <a:gd name="connsiteY2" fmla="*/ 0 h 5008880"/>
              <a:gd name="connsiteX3" fmla="*/ 7630160 w 7630160"/>
              <a:gd name="connsiteY3" fmla="*/ 235367 h 5008880"/>
              <a:gd name="connsiteX4" fmla="*/ 7630160 w 7630160"/>
              <a:gd name="connsiteY4" fmla="*/ 4773513 h 5008880"/>
              <a:gd name="connsiteX5" fmla="*/ 7394793 w 7630160"/>
              <a:gd name="connsiteY5" fmla="*/ 5008880 h 5008880"/>
              <a:gd name="connsiteX6" fmla="*/ 235367 w 7630160"/>
              <a:gd name="connsiteY6" fmla="*/ 5008880 h 5008880"/>
              <a:gd name="connsiteX7" fmla="*/ 0 w 7630160"/>
              <a:gd name="connsiteY7" fmla="*/ 4773513 h 5008880"/>
              <a:gd name="connsiteX8" fmla="*/ 0 w 7630160"/>
              <a:gd name="connsiteY8" fmla="*/ 235367 h 5008880"/>
              <a:gd name="connsiteX0" fmla="*/ 0 w 7630160"/>
              <a:gd name="connsiteY0" fmla="*/ 235367 h 5011467"/>
              <a:gd name="connsiteX1" fmla="*/ 235367 w 7630160"/>
              <a:gd name="connsiteY1" fmla="*/ 0 h 5011467"/>
              <a:gd name="connsiteX2" fmla="*/ 7394793 w 7630160"/>
              <a:gd name="connsiteY2" fmla="*/ 0 h 5011467"/>
              <a:gd name="connsiteX3" fmla="*/ 7630160 w 7630160"/>
              <a:gd name="connsiteY3" fmla="*/ 235367 h 5011467"/>
              <a:gd name="connsiteX4" fmla="*/ 7630160 w 7630160"/>
              <a:gd name="connsiteY4" fmla="*/ 4773513 h 5011467"/>
              <a:gd name="connsiteX5" fmla="*/ 7394793 w 7630160"/>
              <a:gd name="connsiteY5" fmla="*/ 5008880 h 5011467"/>
              <a:gd name="connsiteX6" fmla="*/ 235367 w 7630160"/>
              <a:gd name="connsiteY6" fmla="*/ 5008880 h 5011467"/>
              <a:gd name="connsiteX7" fmla="*/ 0 w 7630160"/>
              <a:gd name="connsiteY7" fmla="*/ 4773513 h 5011467"/>
              <a:gd name="connsiteX8" fmla="*/ 0 w 7630160"/>
              <a:gd name="connsiteY8" fmla="*/ 235367 h 5011467"/>
              <a:gd name="connsiteX0" fmla="*/ 171 w 7630331"/>
              <a:gd name="connsiteY0" fmla="*/ 235367 h 5010245"/>
              <a:gd name="connsiteX1" fmla="*/ 235538 w 7630331"/>
              <a:gd name="connsiteY1" fmla="*/ 0 h 5010245"/>
              <a:gd name="connsiteX2" fmla="*/ 7394964 w 7630331"/>
              <a:gd name="connsiteY2" fmla="*/ 0 h 5010245"/>
              <a:gd name="connsiteX3" fmla="*/ 7630331 w 7630331"/>
              <a:gd name="connsiteY3" fmla="*/ 235367 h 5010245"/>
              <a:gd name="connsiteX4" fmla="*/ 7630331 w 7630331"/>
              <a:gd name="connsiteY4" fmla="*/ 4773513 h 5010245"/>
              <a:gd name="connsiteX5" fmla="*/ 7394964 w 7630331"/>
              <a:gd name="connsiteY5" fmla="*/ 5008880 h 5010245"/>
              <a:gd name="connsiteX6" fmla="*/ 235538 w 7630331"/>
              <a:gd name="connsiteY6" fmla="*/ 5008880 h 5010245"/>
              <a:gd name="connsiteX7" fmla="*/ 171 w 7630331"/>
              <a:gd name="connsiteY7" fmla="*/ 4773513 h 5010245"/>
              <a:gd name="connsiteX8" fmla="*/ 171 w 7630331"/>
              <a:gd name="connsiteY8" fmla="*/ 235367 h 5010245"/>
              <a:gd name="connsiteX0" fmla="*/ 3140 w 7633300"/>
              <a:gd name="connsiteY0" fmla="*/ 235367 h 5008880"/>
              <a:gd name="connsiteX1" fmla="*/ 238507 w 7633300"/>
              <a:gd name="connsiteY1" fmla="*/ 0 h 5008880"/>
              <a:gd name="connsiteX2" fmla="*/ 7397933 w 7633300"/>
              <a:gd name="connsiteY2" fmla="*/ 0 h 5008880"/>
              <a:gd name="connsiteX3" fmla="*/ 7633300 w 7633300"/>
              <a:gd name="connsiteY3" fmla="*/ 235367 h 5008880"/>
              <a:gd name="connsiteX4" fmla="*/ 7633300 w 7633300"/>
              <a:gd name="connsiteY4" fmla="*/ 4773513 h 5008880"/>
              <a:gd name="connsiteX5" fmla="*/ 7397933 w 7633300"/>
              <a:gd name="connsiteY5" fmla="*/ 5008880 h 5008880"/>
              <a:gd name="connsiteX6" fmla="*/ 6159 w 7633300"/>
              <a:gd name="connsiteY6" fmla="*/ 5001385 h 5008880"/>
              <a:gd name="connsiteX7" fmla="*/ 3140 w 7633300"/>
              <a:gd name="connsiteY7" fmla="*/ 4773513 h 5008880"/>
              <a:gd name="connsiteX8" fmla="*/ 3140 w 7633300"/>
              <a:gd name="connsiteY8" fmla="*/ 235367 h 5008880"/>
              <a:gd name="connsiteX0" fmla="*/ 3140 w 7633300"/>
              <a:gd name="connsiteY0" fmla="*/ 235367 h 5010147"/>
              <a:gd name="connsiteX1" fmla="*/ 238507 w 7633300"/>
              <a:gd name="connsiteY1" fmla="*/ 0 h 5010147"/>
              <a:gd name="connsiteX2" fmla="*/ 7397933 w 7633300"/>
              <a:gd name="connsiteY2" fmla="*/ 0 h 5010147"/>
              <a:gd name="connsiteX3" fmla="*/ 7633300 w 7633300"/>
              <a:gd name="connsiteY3" fmla="*/ 235367 h 5010147"/>
              <a:gd name="connsiteX4" fmla="*/ 7633300 w 7633300"/>
              <a:gd name="connsiteY4" fmla="*/ 4773513 h 5010147"/>
              <a:gd name="connsiteX5" fmla="*/ 7397933 w 7633300"/>
              <a:gd name="connsiteY5" fmla="*/ 5008880 h 5010147"/>
              <a:gd name="connsiteX6" fmla="*/ 6159 w 7633300"/>
              <a:gd name="connsiteY6" fmla="*/ 5001385 h 5010147"/>
              <a:gd name="connsiteX7" fmla="*/ 3140 w 7633300"/>
              <a:gd name="connsiteY7" fmla="*/ 4773513 h 5010147"/>
              <a:gd name="connsiteX8" fmla="*/ 3140 w 7633300"/>
              <a:gd name="connsiteY8" fmla="*/ 235367 h 5010147"/>
              <a:gd name="connsiteX0" fmla="*/ 3140 w 7633471"/>
              <a:gd name="connsiteY0" fmla="*/ 235367 h 5009533"/>
              <a:gd name="connsiteX1" fmla="*/ 238507 w 7633471"/>
              <a:gd name="connsiteY1" fmla="*/ 0 h 5009533"/>
              <a:gd name="connsiteX2" fmla="*/ 7397933 w 7633471"/>
              <a:gd name="connsiteY2" fmla="*/ 0 h 5009533"/>
              <a:gd name="connsiteX3" fmla="*/ 7633300 w 7633471"/>
              <a:gd name="connsiteY3" fmla="*/ 235367 h 5009533"/>
              <a:gd name="connsiteX4" fmla="*/ 7633300 w 7633471"/>
              <a:gd name="connsiteY4" fmla="*/ 4773513 h 5009533"/>
              <a:gd name="connsiteX5" fmla="*/ 7397933 w 7633471"/>
              <a:gd name="connsiteY5" fmla="*/ 5008880 h 5009533"/>
              <a:gd name="connsiteX6" fmla="*/ 6159 w 7633471"/>
              <a:gd name="connsiteY6" fmla="*/ 5001385 h 5009533"/>
              <a:gd name="connsiteX7" fmla="*/ 3140 w 7633471"/>
              <a:gd name="connsiteY7" fmla="*/ 4773513 h 5009533"/>
              <a:gd name="connsiteX8" fmla="*/ 3140 w 7633471"/>
              <a:gd name="connsiteY8" fmla="*/ 235367 h 5009533"/>
              <a:gd name="connsiteX0" fmla="*/ 3140 w 7636441"/>
              <a:gd name="connsiteY0" fmla="*/ 235367 h 5024487"/>
              <a:gd name="connsiteX1" fmla="*/ 238507 w 7636441"/>
              <a:gd name="connsiteY1" fmla="*/ 0 h 5024487"/>
              <a:gd name="connsiteX2" fmla="*/ 7397933 w 7636441"/>
              <a:gd name="connsiteY2" fmla="*/ 0 h 5024487"/>
              <a:gd name="connsiteX3" fmla="*/ 7633300 w 7636441"/>
              <a:gd name="connsiteY3" fmla="*/ 235367 h 5024487"/>
              <a:gd name="connsiteX4" fmla="*/ 7633300 w 7636441"/>
              <a:gd name="connsiteY4" fmla="*/ 4773513 h 5024487"/>
              <a:gd name="connsiteX5" fmla="*/ 7630281 w 7636441"/>
              <a:gd name="connsiteY5" fmla="*/ 5023870 h 5024487"/>
              <a:gd name="connsiteX6" fmla="*/ 6159 w 7636441"/>
              <a:gd name="connsiteY6" fmla="*/ 5001385 h 5024487"/>
              <a:gd name="connsiteX7" fmla="*/ 3140 w 7636441"/>
              <a:gd name="connsiteY7" fmla="*/ 4773513 h 5024487"/>
              <a:gd name="connsiteX8" fmla="*/ 3140 w 7636441"/>
              <a:gd name="connsiteY8" fmla="*/ 235367 h 5024487"/>
              <a:gd name="connsiteX0" fmla="*/ 3140 w 7645811"/>
              <a:gd name="connsiteY0" fmla="*/ 235367 h 5031966"/>
              <a:gd name="connsiteX1" fmla="*/ 238507 w 7645811"/>
              <a:gd name="connsiteY1" fmla="*/ 0 h 5031966"/>
              <a:gd name="connsiteX2" fmla="*/ 7397933 w 7645811"/>
              <a:gd name="connsiteY2" fmla="*/ 0 h 5031966"/>
              <a:gd name="connsiteX3" fmla="*/ 7633300 w 7645811"/>
              <a:gd name="connsiteY3" fmla="*/ 235367 h 5031966"/>
              <a:gd name="connsiteX4" fmla="*/ 7633300 w 7645811"/>
              <a:gd name="connsiteY4" fmla="*/ 4773513 h 5031966"/>
              <a:gd name="connsiteX5" fmla="*/ 7645271 w 7645811"/>
              <a:gd name="connsiteY5" fmla="*/ 5031365 h 5031966"/>
              <a:gd name="connsiteX6" fmla="*/ 6159 w 7645811"/>
              <a:gd name="connsiteY6" fmla="*/ 5001385 h 5031966"/>
              <a:gd name="connsiteX7" fmla="*/ 3140 w 7645811"/>
              <a:gd name="connsiteY7" fmla="*/ 4773513 h 5031966"/>
              <a:gd name="connsiteX8" fmla="*/ 3140 w 7645811"/>
              <a:gd name="connsiteY8" fmla="*/ 235367 h 5031966"/>
              <a:gd name="connsiteX0" fmla="*/ 3140 w 7639471"/>
              <a:gd name="connsiteY0" fmla="*/ 235367 h 5039445"/>
              <a:gd name="connsiteX1" fmla="*/ 238507 w 7639471"/>
              <a:gd name="connsiteY1" fmla="*/ 0 h 5039445"/>
              <a:gd name="connsiteX2" fmla="*/ 7397933 w 7639471"/>
              <a:gd name="connsiteY2" fmla="*/ 0 h 5039445"/>
              <a:gd name="connsiteX3" fmla="*/ 7633300 w 7639471"/>
              <a:gd name="connsiteY3" fmla="*/ 235367 h 5039445"/>
              <a:gd name="connsiteX4" fmla="*/ 7633300 w 7639471"/>
              <a:gd name="connsiteY4" fmla="*/ 4773513 h 5039445"/>
              <a:gd name="connsiteX5" fmla="*/ 7637776 w 7639471"/>
              <a:gd name="connsiteY5" fmla="*/ 5038860 h 5039445"/>
              <a:gd name="connsiteX6" fmla="*/ 6159 w 7639471"/>
              <a:gd name="connsiteY6" fmla="*/ 5001385 h 5039445"/>
              <a:gd name="connsiteX7" fmla="*/ 3140 w 7639471"/>
              <a:gd name="connsiteY7" fmla="*/ 4773513 h 5039445"/>
              <a:gd name="connsiteX8" fmla="*/ 3140 w 7639471"/>
              <a:gd name="connsiteY8" fmla="*/ 235367 h 5039445"/>
              <a:gd name="connsiteX0" fmla="*/ 3140 w 7645416"/>
              <a:gd name="connsiteY0" fmla="*/ 235367 h 5039446"/>
              <a:gd name="connsiteX1" fmla="*/ 238507 w 7645416"/>
              <a:gd name="connsiteY1" fmla="*/ 0 h 5039446"/>
              <a:gd name="connsiteX2" fmla="*/ 7397933 w 7645416"/>
              <a:gd name="connsiteY2" fmla="*/ 0 h 5039446"/>
              <a:gd name="connsiteX3" fmla="*/ 7633300 w 7645416"/>
              <a:gd name="connsiteY3" fmla="*/ 235367 h 5039446"/>
              <a:gd name="connsiteX4" fmla="*/ 7633300 w 7645416"/>
              <a:gd name="connsiteY4" fmla="*/ 4773513 h 5039446"/>
              <a:gd name="connsiteX5" fmla="*/ 7644851 w 7645416"/>
              <a:gd name="connsiteY5" fmla="*/ 5038861 h 5039446"/>
              <a:gd name="connsiteX6" fmla="*/ 6159 w 7645416"/>
              <a:gd name="connsiteY6" fmla="*/ 5001385 h 5039446"/>
              <a:gd name="connsiteX7" fmla="*/ 3140 w 7645416"/>
              <a:gd name="connsiteY7" fmla="*/ 4773513 h 5039446"/>
              <a:gd name="connsiteX8" fmla="*/ 3140 w 7645416"/>
              <a:gd name="connsiteY8" fmla="*/ 235367 h 5039446"/>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47447 w 7656640"/>
              <a:gd name="connsiteY3" fmla="*/ 242440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0686"/>
              <a:gd name="connsiteY0" fmla="*/ 235367 h 5039476"/>
              <a:gd name="connsiteX1" fmla="*/ 238507 w 7650686"/>
              <a:gd name="connsiteY1" fmla="*/ 0 h 5039476"/>
              <a:gd name="connsiteX2" fmla="*/ 7397933 w 7650686"/>
              <a:gd name="connsiteY2" fmla="*/ 0 h 5039476"/>
              <a:gd name="connsiteX3" fmla="*/ 7647447 w 7650686"/>
              <a:gd name="connsiteY3" fmla="*/ 242440 h 5039476"/>
              <a:gd name="connsiteX4" fmla="*/ 7647449 w 7650686"/>
              <a:gd name="connsiteY4" fmla="*/ 4787659 h 5039476"/>
              <a:gd name="connsiteX5" fmla="*/ 7644851 w 7650686"/>
              <a:gd name="connsiteY5" fmla="*/ 5038861 h 5039476"/>
              <a:gd name="connsiteX6" fmla="*/ 6159 w 7650686"/>
              <a:gd name="connsiteY6" fmla="*/ 5001385 h 5039476"/>
              <a:gd name="connsiteX7" fmla="*/ 3140 w 7650686"/>
              <a:gd name="connsiteY7" fmla="*/ 4773513 h 5039476"/>
              <a:gd name="connsiteX8" fmla="*/ 3140 w 7650686"/>
              <a:gd name="connsiteY8" fmla="*/ 235367 h 50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0686" h="5039476">
                <a:moveTo>
                  <a:pt x="3140" y="235367"/>
                </a:moveTo>
                <a:cubicBezTo>
                  <a:pt x="3140" y="105377"/>
                  <a:pt x="108517" y="0"/>
                  <a:pt x="238507" y="0"/>
                </a:cubicBezTo>
                <a:lnTo>
                  <a:pt x="7397933" y="0"/>
                </a:lnTo>
                <a:cubicBezTo>
                  <a:pt x="7527923" y="0"/>
                  <a:pt x="7647447" y="112450"/>
                  <a:pt x="7647447" y="242440"/>
                </a:cubicBezTo>
                <a:cubicBezTo>
                  <a:pt x="7654521" y="1757513"/>
                  <a:pt x="7647449" y="4793354"/>
                  <a:pt x="7647449" y="4787659"/>
                </a:cubicBezTo>
                <a:cubicBezTo>
                  <a:pt x="7654945" y="4790232"/>
                  <a:pt x="7647425" y="5053851"/>
                  <a:pt x="7644851" y="5038861"/>
                </a:cubicBezTo>
                <a:lnTo>
                  <a:pt x="6159" y="5001385"/>
                </a:lnTo>
                <a:cubicBezTo>
                  <a:pt x="3586" y="5023870"/>
                  <a:pt x="-4355" y="4768591"/>
                  <a:pt x="3140" y="4773513"/>
                </a:cubicBezTo>
                <a:lnTo>
                  <a:pt x="3140" y="235367"/>
                </a:lnTo>
                <a:close/>
              </a:path>
            </a:pathLst>
          </a:cu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1" name="Text Placeholder 11">
            <a:extLst>
              <a:ext uri="{FF2B5EF4-FFF2-40B4-BE49-F238E27FC236}">
                <a16:creationId xmlns="" xmlns:a16="http://schemas.microsoft.com/office/drawing/2014/main" id="{F29E2544-D79C-D641-954D-8E0C5434CAC9}"/>
              </a:ext>
            </a:extLst>
          </p:cNvPr>
          <p:cNvSpPr>
            <a:spLocks noGrp="1"/>
          </p:cNvSpPr>
          <p:nvPr>
            <p:ph type="body" sz="quarter" idx="14" hasCustomPrompt="1"/>
          </p:nvPr>
        </p:nvSpPr>
        <p:spPr>
          <a:xfrm>
            <a:off x="428153" y="2664453"/>
            <a:ext cx="2333035" cy="1998075"/>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12" name="Text Placeholder 8">
            <a:extLst>
              <a:ext uri="{FF2B5EF4-FFF2-40B4-BE49-F238E27FC236}">
                <a16:creationId xmlns="" xmlns:a16="http://schemas.microsoft.com/office/drawing/2014/main" id="{23747D59-F11C-EA4D-B081-33E1DC061C1E}"/>
              </a:ext>
            </a:extLst>
          </p:cNvPr>
          <p:cNvSpPr>
            <a:spLocks noGrp="1"/>
          </p:cNvSpPr>
          <p:nvPr>
            <p:ph type="body" sz="quarter" idx="16" hasCustomPrompt="1"/>
          </p:nvPr>
        </p:nvSpPr>
        <p:spPr>
          <a:xfrm>
            <a:off x="428154" y="2181704"/>
            <a:ext cx="2333034"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3" name="Picture Placeholder 13">
            <a:extLst>
              <a:ext uri="{FF2B5EF4-FFF2-40B4-BE49-F238E27FC236}">
                <a16:creationId xmlns="" xmlns:a16="http://schemas.microsoft.com/office/drawing/2014/main" id="{B7FD790C-B56D-634F-9B73-BEBCB97F187E}"/>
              </a:ext>
            </a:extLst>
          </p:cNvPr>
          <p:cNvSpPr>
            <a:spLocks noGrp="1"/>
          </p:cNvSpPr>
          <p:nvPr>
            <p:ph type="pic" sz="quarter" idx="19"/>
          </p:nvPr>
        </p:nvSpPr>
        <p:spPr>
          <a:xfrm>
            <a:off x="2925038"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Text Placeholder 11">
            <a:extLst>
              <a:ext uri="{FF2B5EF4-FFF2-40B4-BE49-F238E27FC236}">
                <a16:creationId xmlns="" xmlns:a16="http://schemas.microsoft.com/office/drawing/2014/main" id="{1BFED96B-0896-594C-9C4F-E88E8E382FF7}"/>
              </a:ext>
            </a:extLst>
          </p:cNvPr>
          <p:cNvSpPr>
            <a:spLocks noGrp="1"/>
          </p:cNvSpPr>
          <p:nvPr>
            <p:ph type="body" sz="quarter" idx="20" hasCustomPrompt="1"/>
          </p:nvPr>
        </p:nvSpPr>
        <p:spPr>
          <a:xfrm>
            <a:off x="428153" y="5331611"/>
            <a:ext cx="2333036" cy="3054530"/>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15" name="Text Placeholder 8">
            <a:extLst>
              <a:ext uri="{FF2B5EF4-FFF2-40B4-BE49-F238E27FC236}">
                <a16:creationId xmlns="" xmlns:a16="http://schemas.microsoft.com/office/drawing/2014/main" id="{AF5A6F9D-D29D-2248-A432-25D4B12D1C82}"/>
              </a:ext>
            </a:extLst>
          </p:cNvPr>
          <p:cNvSpPr>
            <a:spLocks noGrp="1"/>
          </p:cNvSpPr>
          <p:nvPr>
            <p:ph type="body" sz="quarter" idx="21" hasCustomPrompt="1"/>
          </p:nvPr>
        </p:nvSpPr>
        <p:spPr>
          <a:xfrm>
            <a:off x="428152" y="4848438"/>
            <a:ext cx="2333035"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Picture Placeholder 13">
            <a:extLst>
              <a:ext uri="{FF2B5EF4-FFF2-40B4-BE49-F238E27FC236}">
                <a16:creationId xmlns="" xmlns:a16="http://schemas.microsoft.com/office/drawing/2014/main" id="{35446A09-D6C1-9C49-96E7-C85C655F1D23}"/>
              </a:ext>
            </a:extLst>
          </p:cNvPr>
          <p:cNvSpPr>
            <a:spLocks noGrp="1"/>
          </p:cNvSpPr>
          <p:nvPr>
            <p:ph type="pic" sz="quarter" idx="22"/>
          </p:nvPr>
        </p:nvSpPr>
        <p:spPr>
          <a:xfrm>
            <a:off x="2925038"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 xmlns:a16="http://schemas.microsoft.com/office/drawing/2014/main" id="{617C6327-B793-1E47-9233-385EFB7EC6D8}"/>
              </a:ext>
            </a:extLst>
          </p:cNvPr>
          <p:cNvSpPr>
            <a:spLocks noGrp="1"/>
          </p:cNvSpPr>
          <p:nvPr>
            <p:ph type="body" sz="quarter" idx="23" hasCustomPrompt="1"/>
          </p:nvPr>
        </p:nvSpPr>
        <p:spPr>
          <a:xfrm>
            <a:off x="13487680" y="2664453"/>
            <a:ext cx="2333035" cy="1998075"/>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24" name="Text Placeholder 8">
            <a:extLst>
              <a:ext uri="{FF2B5EF4-FFF2-40B4-BE49-F238E27FC236}">
                <a16:creationId xmlns="" xmlns:a16="http://schemas.microsoft.com/office/drawing/2014/main" id="{13FD9F73-059C-444D-9C21-7CD4F072372F}"/>
              </a:ext>
            </a:extLst>
          </p:cNvPr>
          <p:cNvSpPr>
            <a:spLocks noGrp="1"/>
          </p:cNvSpPr>
          <p:nvPr>
            <p:ph type="body" sz="quarter" idx="24" hasCustomPrompt="1"/>
          </p:nvPr>
        </p:nvSpPr>
        <p:spPr>
          <a:xfrm>
            <a:off x="13487681" y="2181704"/>
            <a:ext cx="2333034"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25" name="Picture Placeholder 13">
            <a:extLst>
              <a:ext uri="{FF2B5EF4-FFF2-40B4-BE49-F238E27FC236}">
                <a16:creationId xmlns="" xmlns:a16="http://schemas.microsoft.com/office/drawing/2014/main" id="{CA28319F-11D0-634B-9064-3212DB13D85A}"/>
              </a:ext>
            </a:extLst>
          </p:cNvPr>
          <p:cNvSpPr>
            <a:spLocks noGrp="1"/>
          </p:cNvSpPr>
          <p:nvPr>
            <p:ph type="pic" sz="quarter" idx="25"/>
          </p:nvPr>
        </p:nvSpPr>
        <p:spPr>
          <a:xfrm>
            <a:off x="12159161"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6" name="Text Placeholder 11">
            <a:extLst>
              <a:ext uri="{FF2B5EF4-FFF2-40B4-BE49-F238E27FC236}">
                <a16:creationId xmlns="" xmlns:a16="http://schemas.microsoft.com/office/drawing/2014/main" id="{E5B29AA4-5797-C14F-B089-BF2BD90019A1}"/>
              </a:ext>
            </a:extLst>
          </p:cNvPr>
          <p:cNvSpPr>
            <a:spLocks noGrp="1"/>
          </p:cNvSpPr>
          <p:nvPr>
            <p:ph type="body" sz="quarter" idx="26" hasCustomPrompt="1"/>
          </p:nvPr>
        </p:nvSpPr>
        <p:spPr>
          <a:xfrm>
            <a:off x="13487680" y="5331611"/>
            <a:ext cx="2333036" cy="3054530"/>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27" name="Text Placeholder 8">
            <a:extLst>
              <a:ext uri="{FF2B5EF4-FFF2-40B4-BE49-F238E27FC236}">
                <a16:creationId xmlns="" xmlns:a16="http://schemas.microsoft.com/office/drawing/2014/main" id="{79A14C10-D636-8245-A8BD-ED28929FE4BD}"/>
              </a:ext>
            </a:extLst>
          </p:cNvPr>
          <p:cNvSpPr>
            <a:spLocks noGrp="1"/>
          </p:cNvSpPr>
          <p:nvPr>
            <p:ph type="body" sz="quarter" idx="27" hasCustomPrompt="1"/>
          </p:nvPr>
        </p:nvSpPr>
        <p:spPr>
          <a:xfrm>
            <a:off x="13487679" y="4848438"/>
            <a:ext cx="2333035"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28" name="Picture Placeholder 13">
            <a:extLst>
              <a:ext uri="{FF2B5EF4-FFF2-40B4-BE49-F238E27FC236}">
                <a16:creationId xmlns="" xmlns:a16="http://schemas.microsoft.com/office/drawing/2014/main" id="{43ABBBBB-5452-EF47-AEF1-ADE3ED9EC139}"/>
              </a:ext>
            </a:extLst>
          </p:cNvPr>
          <p:cNvSpPr>
            <a:spLocks noGrp="1"/>
          </p:cNvSpPr>
          <p:nvPr>
            <p:ph type="pic" sz="quarter" idx="28"/>
          </p:nvPr>
        </p:nvSpPr>
        <p:spPr>
          <a:xfrm>
            <a:off x="12159161"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20046219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údos_IMG_FULL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 xmlns:a16="http://schemas.microsoft.com/office/drawing/2014/main" id="{A8624A15-7628-8F41-8C27-1DE5B8F06CD3}"/>
              </a:ext>
            </a:extLst>
          </p:cNvPr>
          <p:cNvSpPr>
            <a:spLocks noGrp="1"/>
          </p:cNvSpPr>
          <p:nvPr>
            <p:ph type="pic" sz="quarter" idx="21"/>
          </p:nvPr>
        </p:nvSpPr>
        <p:spPr>
          <a:xfrm>
            <a:off x="7250616" y="1812861"/>
            <a:ext cx="1748418" cy="174841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 xmlns:a16="http://schemas.microsoft.com/office/drawing/2014/main" id="{6BC40161-BE25-424B-8910-2F51CAE9CDD3}"/>
              </a:ext>
            </a:extLst>
          </p:cNvPr>
          <p:cNvSpPr>
            <a:spLocks noGrp="1"/>
          </p:cNvSpPr>
          <p:nvPr>
            <p:ph type="body" sz="quarter" idx="12" hasCustomPrompt="1"/>
          </p:nvPr>
        </p:nvSpPr>
        <p:spPr>
          <a:xfrm>
            <a:off x="0" y="4555625"/>
            <a:ext cx="16249650" cy="954595"/>
          </a:xfrm>
          <a:prstGeom prst="rect">
            <a:avLst/>
          </a:prstGeom>
        </p:spPr>
        <p:txBody>
          <a:bodyPr anchor="t">
            <a:noAutofit/>
          </a:bodyPr>
          <a:lstStyle>
            <a:lvl1pPr marL="0" indent="0" algn="ctr">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CENTRALIZADO</a:t>
            </a:r>
          </a:p>
        </p:txBody>
      </p:sp>
      <p:sp>
        <p:nvSpPr>
          <p:cNvPr id="10" name="Text Placeholder 11">
            <a:extLst>
              <a:ext uri="{FF2B5EF4-FFF2-40B4-BE49-F238E27FC236}">
                <a16:creationId xmlns="" xmlns:a16="http://schemas.microsoft.com/office/drawing/2014/main" id="{DA5D9104-B1A6-2147-8580-D98BD6D3A609}"/>
              </a:ext>
            </a:extLst>
          </p:cNvPr>
          <p:cNvSpPr>
            <a:spLocks noGrp="1"/>
          </p:cNvSpPr>
          <p:nvPr>
            <p:ph type="body" sz="quarter" idx="16" hasCustomPrompt="1"/>
          </p:nvPr>
        </p:nvSpPr>
        <p:spPr>
          <a:xfrm>
            <a:off x="1673845" y="6478859"/>
            <a:ext cx="12901960" cy="1405053"/>
          </a:xfrm>
          <a:prstGeom prst="rect">
            <a:avLst/>
          </a:prstGeom>
        </p:spPr>
        <p:txBody>
          <a:bodyPr/>
          <a:lstStyle>
            <a:lvl1pPr marL="0" indent="0" algn="ctr">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 xmlns:a16="http://schemas.microsoft.com/office/drawing/2014/main" id="{919EE7F4-838B-664E-B4A0-42CD667A750A}"/>
              </a:ext>
            </a:extLst>
          </p:cNvPr>
          <p:cNvCxnSpPr/>
          <p:nvPr userDrawn="1"/>
        </p:nvCxnSpPr>
        <p:spPr>
          <a:xfrm>
            <a:off x="7544962" y="5988204"/>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2259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8">
            <a:extLst>
              <a:ext uri="{FF2B5EF4-FFF2-40B4-BE49-F238E27FC236}">
                <a16:creationId xmlns="" xmlns:a16="http://schemas.microsoft.com/office/drawing/2014/main" id="{F25C759E-E94A-9E46-B4BD-E31C2967EE2F}"/>
              </a:ext>
            </a:extLst>
          </p:cNvPr>
          <p:cNvSpPr>
            <a:spLocks noGrp="1"/>
          </p:cNvSpPr>
          <p:nvPr>
            <p:ph type="body" sz="quarter" idx="10" hasCustomPrompt="1"/>
          </p:nvPr>
        </p:nvSpPr>
        <p:spPr>
          <a:xfrm>
            <a:off x="1584960" y="2789854"/>
            <a:ext cx="5157216" cy="2781890"/>
          </a:xfrm>
          <a:prstGeom prst="rect">
            <a:avLst/>
          </a:prstGeom>
        </p:spPr>
        <p:txBody>
          <a:bodyPr anchor="t">
            <a:noAutofit/>
          </a:bodyPr>
          <a:lstStyle>
            <a:lvl1pPr marL="0" indent="0" algn="l">
              <a:lnSpc>
                <a:spcPts val="11000"/>
              </a:lnSpc>
              <a:buNone/>
              <a:defRPr sz="10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COVER SLIDE</a:t>
            </a:r>
            <a:endParaRPr lang="pt-BR"/>
          </a:p>
        </p:txBody>
      </p:sp>
      <p:pic>
        <p:nvPicPr>
          <p:cNvPr id="6" name="Picture 5">
            <a:extLst>
              <a:ext uri="{FF2B5EF4-FFF2-40B4-BE49-F238E27FC236}">
                <a16:creationId xmlns="" xmlns:a16="http://schemas.microsoft.com/office/drawing/2014/main" id="{E54472F1-C2E7-D94E-B122-98A6D59F37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7168" y="4840224"/>
            <a:ext cx="3615816" cy="1120604"/>
          </a:xfrm>
          <a:prstGeom prst="rect">
            <a:avLst/>
          </a:prstGeom>
        </p:spPr>
      </p:pic>
      <p:pic>
        <p:nvPicPr>
          <p:cNvPr id="3" name="Picture 2">
            <a:extLst>
              <a:ext uri="{FF2B5EF4-FFF2-40B4-BE49-F238E27FC236}">
                <a16:creationId xmlns="" xmlns:a16="http://schemas.microsoft.com/office/drawing/2014/main" id="{CF913395-E1C8-1149-9AD1-BCD709137B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
        <p:nvSpPr>
          <p:cNvPr id="4" name="TextBox 3">
            <a:extLst>
              <a:ext uri="{FF2B5EF4-FFF2-40B4-BE49-F238E27FC236}">
                <a16:creationId xmlns="" xmlns:a16="http://schemas.microsoft.com/office/drawing/2014/main" id="{091F0F41-3A7F-F64F-8244-8BC5EC2E5889}"/>
              </a:ext>
            </a:extLst>
          </p:cNvPr>
          <p:cNvSpPr txBox="1"/>
          <p:nvPr userDrawn="1"/>
        </p:nvSpPr>
        <p:spPr>
          <a:xfrm>
            <a:off x="10107168" y="8180832"/>
            <a:ext cx="2414016" cy="32255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850" b="0" i="0" spc="150" baseline="0">
                <a:solidFill>
                  <a:schemeClr val="bg1"/>
                </a:solidFill>
                <a:latin typeface="Lato" panose="020F0502020204030203" pitchFamily="34" charset="77"/>
              </a:rPr>
              <a:t>TODOS OS DIREITOS RESERVADOS</a:t>
            </a:r>
            <a:endParaRPr lang="pt-BR" sz="850" b="0" i="0" spc="150" baseline="0">
              <a:solidFill>
                <a:schemeClr val="bg1"/>
              </a:solidFill>
              <a:latin typeface="Lato" panose="020F0502020204030203" pitchFamily="34" charset="77"/>
            </a:endParaRPr>
          </a:p>
        </p:txBody>
      </p:sp>
      <p:sp>
        <p:nvSpPr>
          <p:cNvPr id="5" name="Oval 4">
            <a:extLst>
              <a:ext uri="{FF2B5EF4-FFF2-40B4-BE49-F238E27FC236}">
                <a16:creationId xmlns="" xmlns:a16="http://schemas.microsoft.com/office/drawing/2014/main" id="{71015E39-2D3E-B64C-BFBC-0918323F5D2B}"/>
              </a:ext>
            </a:extLst>
          </p:cNvPr>
          <p:cNvSpPr/>
          <p:nvPr userDrawn="1"/>
        </p:nvSpPr>
        <p:spPr>
          <a:xfrm>
            <a:off x="12856741" y="7976999"/>
            <a:ext cx="109728" cy="10972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 xmlns:a16="http://schemas.microsoft.com/office/drawing/2014/main" id="{013D763A-2A3B-7C4B-8329-DD4032CAD791}"/>
              </a:ext>
            </a:extLst>
          </p:cNvPr>
          <p:cNvSpPr txBox="1"/>
          <p:nvPr userDrawn="1"/>
        </p:nvSpPr>
        <p:spPr>
          <a:xfrm>
            <a:off x="12991211" y="8077730"/>
            <a:ext cx="1066800" cy="41346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1800" b="1" i="0" spc="150" baseline="0">
                <a:solidFill>
                  <a:schemeClr val="bg1"/>
                </a:solidFill>
                <a:latin typeface="Lato Black" panose="020F0502020204030203" pitchFamily="34" charset="77"/>
              </a:rPr>
              <a:t>2018</a:t>
            </a:r>
            <a:endParaRPr lang="pt-BR" sz="1800" b="1" i="0" spc="150" baseline="0">
              <a:solidFill>
                <a:schemeClr val="bg1"/>
              </a:solidFill>
              <a:latin typeface="Lato Black" panose="020F0502020204030203" pitchFamily="34" charset="77"/>
            </a:endParaRPr>
          </a:p>
        </p:txBody>
      </p:sp>
      <p:sp>
        <p:nvSpPr>
          <p:cNvPr id="10" name="Text Placeholder 8">
            <a:extLst>
              <a:ext uri="{FF2B5EF4-FFF2-40B4-BE49-F238E27FC236}">
                <a16:creationId xmlns="" xmlns:a16="http://schemas.microsoft.com/office/drawing/2014/main" id="{D91C52FA-E57C-3545-8648-B26D09AAA0A7}"/>
              </a:ext>
            </a:extLst>
          </p:cNvPr>
          <p:cNvSpPr>
            <a:spLocks noGrp="1"/>
          </p:cNvSpPr>
          <p:nvPr>
            <p:ph type="body" sz="quarter" idx="11" hasCustomPrompt="1"/>
          </p:nvPr>
        </p:nvSpPr>
        <p:spPr>
          <a:xfrm>
            <a:off x="12991211" y="7827264"/>
            <a:ext cx="1097280" cy="365760"/>
          </a:xfrm>
          <a:prstGeom prst="rect">
            <a:avLst/>
          </a:prstGeom>
        </p:spPr>
        <p:txBody>
          <a:bodyPr anchor="ctr">
            <a:noAutofit/>
          </a:bodyPr>
          <a:lstStyle>
            <a:lvl1pPr marL="0" indent="0" algn="l">
              <a:lnSpc>
                <a:spcPct val="100000"/>
              </a:lnSpc>
              <a:buNone/>
              <a:defRPr sz="1800" b="0" i="0" baseline="0">
                <a:solidFill>
                  <a:schemeClr val="bg1"/>
                </a:solidFill>
                <a:latin typeface="Lato" panose="020F0502020204030203" pitchFamily="34" charset="77"/>
                <a:ea typeface="Lato" panose="020F0502020204030203" pitchFamily="34" charset="77"/>
                <a:cs typeface="Arial Narrow" charset="0"/>
              </a:defRPr>
            </a:lvl1pPr>
          </a:lstStyle>
          <a:p>
            <a:pPr lvl="0"/>
            <a:r>
              <a:rPr lang="en-US"/>
              <a:t>Mês</a:t>
            </a:r>
            <a:endParaRPr lang="pt-BR"/>
          </a:p>
        </p:txBody>
      </p:sp>
      <p:sp>
        <p:nvSpPr>
          <p:cNvPr id="11" name="Text Placeholder 8">
            <a:extLst>
              <a:ext uri="{FF2B5EF4-FFF2-40B4-BE49-F238E27FC236}">
                <a16:creationId xmlns="" xmlns:a16="http://schemas.microsoft.com/office/drawing/2014/main" id="{DA642752-53BE-614F-85FA-729B0063CC80}"/>
              </a:ext>
            </a:extLst>
          </p:cNvPr>
          <p:cNvSpPr>
            <a:spLocks noGrp="1"/>
          </p:cNvSpPr>
          <p:nvPr>
            <p:ph type="body" sz="quarter" idx="12" hasCustomPrompt="1"/>
          </p:nvPr>
        </p:nvSpPr>
        <p:spPr>
          <a:xfrm>
            <a:off x="1584960" y="6196319"/>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Tree>
    <p:extLst>
      <p:ext uri="{BB962C8B-B14F-4D97-AF65-F5344CB8AC3E}">
        <p14:creationId xmlns:p14="http://schemas.microsoft.com/office/powerpoint/2010/main" val="18273363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údos_IMG_FUL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 xmlns:a16="http://schemas.microsoft.com/office/drawing/2014/main" id="{A8624A15-7628-8F41-8C27-1DE5B8F06CD3}"/>
              </a:ext>
            </a:extLst>
          </p:cNvPr>
          <p:cNvSpPr>
            <a:spLocks noGrp="1"/>
          </p:cNvSpPr>
          <p:nvPr>
            <p:ph type="pic" sz="quarter" idx="21"/>
          </p:nvPr>
        </p:nvSpPr>
        <p:spPr>
          <a:xfrm>
            <a:off x="1936272" y="3434576"/>
            <a:ext cx="2251798" cy="225179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 xmlns:a16="http://schemas.microsoft.com/office/drawing/2014/main" id="{6BC40161-BE25-424B-8910-2F51CAE9CDD3}"/>
              </a:ext>
            </a:extLst>
          </p:cNvPr>
          <p:cNvSpPr>
            <a:spLocks noGrp="1"/>
          </p:cNvSpPr>
          <p:nvPr>
            <p:ph type="body" sz="quarter" idx="12" hasCustomPrompt="1"/>
          </p:nvPr>
        </p:nvSpPr>
        <p:spPr>
          <a:xfrm>
            <a:off x="5185316" y="3600656"/>
            <a:ext cx="7560527" cy="1896894"/>
          </a:xfrm>
          <a:prstGeom prst="rect">
            <a:avLst/>
          </a:prstGeom>
        </p:spPr>
        <p:txBody>
          <a:bodyPr anchor="t">
            <a:noAutofit/>
          </a:bodyPr>
          <a:lstStyle>
            <a:lvl1pPr marL="0" indent="0" algn="l">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2 LINHAS À ESQUERDA</a:t>
            </a:r>
          </a:p>
        </p:txBody>
      </p:sp>
      <p:sp>
        <p:nvSpPr>
          <p:cNvPr id="10" name="Text Placeholder 11">
            <a:extLst>
              <a:ext uri="{FF2B5EF4-FFF2-40B4-BE49-F238E27FC236}">
                <a16:creationId xmlns="" xmlns:a16="http://schemas.microsoft.com/office/drawing/2014/main" id="{DA5D9104-B1A6-2147-8580-D98BD6D3A609}"/>
              </a:ext>
            </a:extLst>
          </p:cNvPr>
          <p:cNvSpPr>
            <a:spLocks noGrp="1"/>
          </p:cNvSpPr>
          <p:nvPr>
            <p:ph type="body" sz="quarter" idx="16" hasCustomPrompt="1"/>
          </p:nvPr>
        </p:nvSpPr>
        <p:spPr>
          <a:xfrm>
            <a:off x="5185315" y="6200079"/>
            <a:ext cx="9390489" cy="1828800"/>
          </a:xfrm>
          <a:prstGeom prst="rect">
            <a:avLst/>
          </a:prstGeom>
        </p:spPr>
        <p:txBody>
          <a:bodyPr/>
          <a:lstStyle>
            <a:lvl1pPr marL="0" indent="0" algn="l">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 xmlns:a16="http://schemas.microsoft.com/office/drawing/2014/main" id="{919EE7F4-838B-664E-B4A0-42CD667A750A}"/>
              </a:ext>
            </a:extLst>
          </p:cNvPr>
          <p:cNvCxnSpPr/>
          <p:nvPr userDrawn="1"/>
        </p:nvCxnSpPr>
        <p:spPr>
          <a:xfrm>
            <a:off x="5185316" y="6010506"/>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825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í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4" name="Text Placeholder 8">
            <a:extLst>
              <a:ext uri="{FF2B5EF4-FFF2-40B4-BE49-F238E27FC236}">
                <a16:creationId xmlns="" xmlns:a16="http://schemas.microsoft.com/office/drawing/2014/main" id="{DA6657A7-BD3A-5641-972F-425B2E7673D2}"/>
              </a:ext>
            </a:extLst>
          </p:cNvPr>
          <p:cNvSpPr>
            <a:spLocks noGrp="1"/>
          </p:cNvSpPr>
          <p:nvPr>
            <p:ph type="body" sz="quarter" idx="12" hasCustomPrompt="1"/>
          </p:nvPr>
        </p:nvSpPr>
        <p:spPr>
          <a:xfrm>
            <a:off x="1584960" y="5632704"/>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5" name="Text Placeholder 8">
            <a:extLst>
              <a:ext uri="{FF2B5EF4-FFF2-40B4-BE49-F238E27FC236}">
                <a16:creationId xmlns="" xmlns:a16="http://schemas.microsoft.com/office/drawing/2014/main" id="{9903A6BB-A0B4-CF46-8796-4C576752C0C1}"/>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VÍDEO</a:t>
            </a:r>
            <a:endParaRPr lang="pt-BR"/>
          </a:p>
        </p:txBody>
      </p:sp>
      <p:pic>
        <p:nvPicPr>
          <p:cNvPr id="6" name="Picture 5">
            <a:extLst>
              <a:ext uri="{FF2B5EF4-FFF2-40B4-BE49-F238E27FC236}">
                <a16:creationId xmlns="" xmlns:a16="http://schemas.microsoft.com/office/drawing/2014/main" id="{6C735F86-72C9-4D48-A775-59C1C2E97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678896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 xmlns:a16="http://schemas.microsoft.com/office/drawing/2014/main" id="{6003AC7B-BD7C-DC48-A941-33FCECFB94B1}"/>
              </a:ext>
            </a:extLst>
          </p:cNvPr>
          <p:cNvSpPr>
            <a:spLocks noGrp="1"/>
          </p:cNvSpPr>
          <p:nvPr>
            <p:ph type="body" sz="quarter" idx="11" hasCustomPrompt="1"/>
          </p:nvPr>
        </p:nvSpPr>
        <p:spPr>
          <a:xfrm>
            <a:off x="1232763" y="1171351"/>
            <a:ext cx="4811794" cy="895374"/>
          </a:xfrm>
          <a:prstGeom prst="rect">
            <a:avLst/>
          </a:prstGeom>
        </p:spPr>
        <p:txBody>
          <a:bodyPr>
            <a:normAutofit/>
          </a:bodyPr>
          <a:lstStyle>
            <a:lvl1pPr marL="0" indent="0" algn="l">
              <a:lnSpc>
                <a:spcPts val="6300"/>
              </a:lnSpc>
              <a:buNone/>
              <a:defRPr sz="5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 xmlns:a16="http://schemas.microsoft.com/office/drawing/2014/main" id="{E7E83F48-70AF-3C43-A6F5-1A721B311F7A}"/>
              </a:ext>
            </a:extLst>
          </p:cNvPr>
          <p:cNvPicPr>
            <a:picLocks noChangeAspect="1"/>
          </p:cNvPicPr>
          <p:nvPr userDrawn="1"/>
        </p:nvPicPr>
        <p:blipFill>
          <a:blip r:embed="rId3">
            <a:biLevel thresh="25000"/>
          </a:blip>
          <a:srcRect/>
          <a:stretch>
            <a:fillRect/>
          </a:stretch>
        </p:blipFill>
        <p:spPr bwMode="auto">
          <a:xfrm>
            <a:off x="1232763" y="2377035"/>
            <a:ext cx="1059690" cy="1059687"/>
          </a:xfrm>
          <a:prstGeom prst="rect">
            <a:avLst/>
          </a:prstGeom>
          <a:noFill/>
          <a:ln w="9525">
            <a:noFill/>
            <a:miter lim="800000"/>
            <a:headEnd/>
            <a:tailEnd/>
          </a:ln>
        </p:spPr>
      </p:pic>
      <p:sp>
        <p:nvSpPr>
          <p:cNvPr id="17" name="Text Placeholder 8">
            <a:extLst>
              <a:ext uri="{FF2B5EF4-FFF2-40B4-BE49-F238E27FC236}">
                <a16:creationId xmlns="" xmlns:a16="http://schemas.microsoft.com/office/drawing/2014/main" id="{01FCEFE7-32F6-814F-BA96-3769C5F229A8}"/>
              </a:ext>
            </a:extLst>
          </p:cNvPr>
          <p:cNvSpPr>
            <a:spLocks noGrp="1"/>
          </p:cNvSpPr>
          <p:nvPr>
            <p:ph type="body" sz="quarter" idx="12" hasCustomPrompt="1"/>
          </p:nvPr>
        </p:nvSpPr>
        <p:spPr>
          <a:xfrm>
            <a:off x="2485468" y="2648330"/>
            <a:ext cx="6287991" cy="440524"/>
          </a:xfrm>
          <a:prstGeom prst="rect">
            <a:avLst/>
          </a:prstGeom>
        </p:spPr>
        <p:txBody>
          <a:bodyPr anchor="t">
            <a:noAutofit/>
          </a:bodyPr>
          <a:lstStyle>
            <a:lvl1pPr marL="0" indent="0" algn="l">
              <a:lnSpc>
                <a:spcPct val="100000"/>
              </a:lnSpc>
              <a:buNone/>
              <a:defRPr sz="2400"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 xmlns:a16="http://schemas.microsoft.com/office/drawing/2014/main" id="{E206C24C-A1B4-584A-9EE5-833BE5CE2F68}"/>
              </a:ext>
            </a:extLst>
          </p:cNvPr>
          <p:cNvSpPr>
            <a:spLocks noGrp="1"/>
          </p:cNvSpPr>
          <p:nvPr>
            <p:ph type="body" sz="quarter" idx="13" hasCustomPrompt="1"/>
          </p:nvPr>
        </p:nvSpPr>
        <p:spPr>
          <a:xfrm>
            <a:off x="2485468" y="322345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 xmlns:a16="http://schemas.microsoft.com/office/drawing/2014/main" id="{F09307F7-602A-8E46-8E64-198AA6F423CB}"/>
              </a:ext>
            </a:extLst>
          </p:cNvPr>
          <p:cNvSpPr>
            <a:spLocks noGrp="1"/>
          </p:cNvSpPr>
          <p:nvPr>
            <p:ph type="body" sz="quarter" idx="14" hasCustomPrompt="1"/>
          </p:nvPr>
        </p:nvSpPr>
        <p:spPr>
          <a:xfrm>
            <a:off x="2485468" y="3842021"/>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 xmlns:a16="http://schemas.microsoft.com/office/drawing/2014/main" id="{ACC8E08F-1D0F-8C45-883D-013D903EB37C}"/>
              </a:ext>
            </a:extLst>
          </p:cNvPr>
          <p:cNvSpPr>
            <a:spLocks noGrp="1"/>
          </p:cNvSpPr>
          <p:nvPr>
            <p:ph type="body" sz="quarter" idx="15" hasCustomPrompt="1"/>
          </p:nvPr>
        </p:nvSpPr>
        <p:spPr>
          <a:xfrm>
            <a:off x="2485468" y="446058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 xmlns:a16="http://schemas.microsoft.com/office/drawing/2014/main" id="{988AB966-FF0A-6E43-BD2F-392942FB8E55}"/>
              </a:ext>
            </a:extLst>
          </p:cNvPr>
          <p:cNvSpPr>
            <a:spLocks noGrp="1"/>
          </p:cNvSpPr>
          <p:nvPr>
            <p:ph type="body" sz="quarter" idx="16" hasCustomPrompt="1"/>
          </p:nvPr>
        </p:nvSpPr>
        <p:spPr>
          <a:xfrm>
            <a:off x="9522887" y="529056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 xmlns:a16="http://schemas.microsoft.com/office/drawing/2014/main" id="{BC5B7798-87C0-A047-BEB6-F6BD740C4835}"/>
              </a:ext>
            </a:extLst>
          </p:cNvPr>
          <p:cNvSpPr>
            <a:spLocks noGrp="1"/>
          </p:cNvSpPr>
          <p:nvPr>
            <p:ph type="body" sz="quarter" idx="17" hasCustomPrompt="1"/>
          </p:nvPr>
        </p:nvSpPr>
        <p:spPr>
          <a:xfrm>
            <a:off x="9522887" y="7191603"/>
            <a:ext cx="5207619" cy="435354"/>
          </a:xfrm>
          <a:prstGeom prst="rect">
            <a:avLst/>
          </a:prstGeom>
        </p:spPr>
        <p:txBody>
          <a:bodyPr/>
          <a:lstStyle>
            <a:lvl1pPr marL="0" indent="0">
              <a:buNone/>
              <a:defRPr sz="2400"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 xmlns:a16="http://schemas.microsoft.com/office/drawing/2014/main" id="{09AAA2EE-29A6-7E4F-ACE5-6B8881F4D819}"/>
              </a:ext>
            </a:extLst>
          </p:cNvPr>
          <p:cNvSpPr>
            <a:spLocks noGrp="1"/>
          </p:cNvSpPr>
          <p:nvPr>
            <p:ph type="body" sz="quarter" idx="19" hasCustomPrompt="1"/>
          </p:nvPr>
        </p:nvSpPr>
        <p:spPr>
          <a:xfrm>
            <a:off x="9522887" y="573138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 xmlns:a16="http://schemas.microsoft.com/office/drawing/2014/main" id="{7E9CD43A-3CDA-9544-9527-CC6023E70A71}"/>
              </a:ext>
            </a:extLst>
          </p:cNvPr>
          <p:cNvSpPr>
            <a:spLocks noGrp="1"/>
          </p:cNvSpPr>
          <p:nvPr>
            <p:ph type="body" sz="quarter" idx="20" hasCustomPrompt="1"/>
          </p:nvPr>
        </p:nvSpPr>
        <p:spPr>
          <a:xfrm>
            <a:off x="9522887" y="617220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 xmlns:a16="http://schemas.microsoft.com/office/drawing/2014/main" id="{86BAA51E-57D2-E94E-8B16-6A3BC6D596D2}"/>
              </a:ext>
            </a:extLst>
          </p:cNvPr>
          <p:cNvGrpSpPr/>
          <p:nvPr userDrawn="1"/>
        </p:nvGrpSpPr>
        <p:grpSpPr>
          <a:xfrm>
            <a:off x="1232763" y="7145854"/>
            <a:ext cx="4949195" cy="1089835"/>
            <a:chOff x="1786771" y="6857118"/>
            <a:chExt cx="4760989" cy="1048391"/>
          </a:xfrm>
        </p:grpSpPr>
        <p:grpSp>
          <p:nvGrpSpPr>
            <p:cNvPr id="27" name="Group 26">
              <a:extLst>
                <a:ext uri="{FF2B5EF4-FFF2-40B4-BE49-F238E27FC236}">
                  <a16:creationId xmlns="" xmlns:a16="http://schemas.microsoft.com/office/drawing/2014/main"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 xmlns:a16="http://schemas.microsoft.com/office/drawing/2014/main" id="{22FCB6EE-BF10-E34F-BDEB-CB1EF4220FF7}"/>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 xmlns:a16="http://schemas.microsoft.com/office/drawing/2014/main"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 xmlns:a16="http://schemas.microsoft.com/office/drawing/2014/main"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 xmlns:a16="http://schemas.microsoft.com/office/drawing/2014/main" id="{876B09B6-26C2-1D45-8B85-4561EDF6AC70}"/>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 xmlns:a16="http://schemas.microsoft.com/office/drawing/2014/main" id="{F93A76A7-BB44-E44B-B9E8-2D25AA7DE9D6}"/>
                  </a:ext>
                </a:extLst>
              </p:cNvPr>
              <p:cNvSpPr txBox="1"/>
              <p:nvPr userDrawn="1"/>
            </p:nvSpPr>
            <p:spPr>
              <a:xfrm>
                <a:off x="3753854" y="6761198"/>
                <a:ext cx="1196788"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 xmlns:a16="http://schemas.microsoft.com/office/drawing/2014/main"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 xmlns:a16="http://schemas.microsoft.com/office/drawing/2014/main" id="{B75F141A-C40F-DC44-B388-CCBA4249DB87}"/>
                  </a:ext>
                </a:extLst>
              </p:cNvPr>
              <p:cNvPicPr>
                <a:picLocks noChangeAspect="1"/>
              </p:cNvPicPr>
              <p:nvPr userDrawn="1"/>
            </p:nvPicPr>
            <p:blipFill>
              <a:blip r:embed="rId8">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 xmlns:a16="http://schemas.microsoft.com/office/drawing/2014/main" id="{ABA633FE-A61C-A94D-8ADD-6AE2BE127BB6}"/>
                  </a:ext>
                </a:extLst>
              </p:cNvPr>
              <p:cNvSpPr txBox="1"/>
              <p:nvPr userDrawn="1"/>
            </p:nvSpPr>
            <p:spPr>
              <a:xfrm>
                <a:off x="2102802" y="7777125"/>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 xmlns:a16="http://schemas.microsoft.com/office/drawing/2014/main"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 xmlns:a16="http://schemas.microsoft.com/office/drawing/2014/main" id="{5CB7359C-56FA-3541-A42A-9D752848B062}"/>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 xmlns:a16="http://schemas.microsoft.com/office/drawing/2014/main" id="{0A0A10C4-2686-254D-9909-DBB40CD98FBC}"/>
                  </a:ext>
                </a:extLst>
              </p:cNvPr>
              <p:cNvSpPr txBox="1"/>
              <p:nvPr userDrawn="1"/>
            </p:nvSpPr>
            <p:spPr>
              <a:xfrm>
                <a:off x="2102802" y="8294148"/>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10204066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FFFFF"/>
        </a:solidFill>
        <a:effectLst/>
      </p:bgPr>
    </p:bg>
    <p:spTree>
      <p:nvGrpSpPr>
        <p:cNvPr id="1" name=""/>
        <p:cNvGrpSpPr/>
        <p:nvPr/>
      </p:nvGrpSpPr>
      <p:grpSpPr>
        <a:xfrm>
          <a:off x="0" y="0"/>
          <a:ext cx="0" cy="0"/>
          <a:chOff x="0" y="0"/>
          <a:chExt cx="0" cy="0"/>
        </a:xfrm>
      </p:grpSpPr>
      <p:sp>
        <p:nvSpPr>
          <p:cNvPr id="6" name="TextBox 5"/>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 name="Picture Placeholder 4">
            <a:extLst>
              <a:ext uri="{FF2B5EF4-FFF2-40B4-BE49-F238E27FC236}">
                <a16:creationId xmlns="" xmlns:a16="http://schemas.microsoft.com/office/drawing/2014/main" id="{21896134-6C5E-1A42-885D-3A45A06F23B4}"/>
              </a:ext>
            </a:extLst>
          </p:cNvPr>
          <p:cNvSpPr>
            <a:spLocks noGrp="1"/>
          </p:cNvSpPr>
          <p:nvPr>
            <p:ph type="pic" sz="quarter" idx="10"/>
          </p:nvPr>
        </p:nvSpPr>
        <p:spPr>
          <a:xfrm>
            <a:off x="1124233" y="3040813"/>
            <a:ext cx="6171881" cy="3339814"/>
          </a:xfrm>
          <a:custGeom>
            <a:avLst/>
            <a:gdLst>
              <a:gd name="connsiteX0" fmla="*/ 134517 w 3423683"/>
              <a:gd name="connsiteY0" fmla="*/ 0 h 3327990"/>
              <a:gd name="connsiteX1" fmla="*/ 3423683 w 3423683"/>
              <a:gd name="connsiteY1" fmla="*/ 0 h 3327990"/>
              <a:gd name="connsiteX2" fmla="*/ 3423683 w 3423683"/>
              <a:gd name="connsiteY2" fmla="*/ 0 h 3327990"/>
              <a:gd name="connsiteX3" fmla="*/ 3423683 w 3423683"/>
              <a:gd name="connsiteY3" fmla="*/ 3193473 h 3327990"/>
              <a:gd name="connsiteX4" fmla="*/ 3289166 w 3423683"/>
              <a:gd name="connsiteY4" fmla="*/ 3327990 h 3327990"/>
              <a:gd name="connsiteX5" fmla="*/ 0 w 3423683"/>
              <a:gd name="connsiteY5" fmla="*/ 3327990 h 3327990"/>
              <a:gd name="connsiteX6" fmla="*/ 0 w 3423683"/>
              <a:gd name="connsiteY6" fmla="*/ 3327990 h 3327990"/>
              <a:gd name="connsiteX7" fmla="*/ 0 w 3423683"/>
              <a:gd name="connsiteY7" fmla="*/ 134517 h 3327990"/>
              <a:gd name="connsiteX8" fmla="*/ 134517 w 3423683"/>
              <a:gd name="connsiteY8" fmla="*/ 0 h 3327990"/>
              <a:gd name="connsiteX0" fmla="*/ 134517 w 4805915"/>
              <a:gd name="connsiteY0" fmla="*/ 0 h 3327990"/>
              <a:gd name="connsiteX1" fmla="*/ 3423683 w 4805915"/>
              <a:gd name="connsiteY1" fmla="*/ 0 h 3327990"/>
              <a:gd name="connsiteX2" fmla="*/ 4805915 w 4805915"/>
              <a:gd name="connsiteY2" fmla="*/ 21265 h 3327990"/>
              <a:gd name="connsiteX3" fmla="*/ 3423683 w 4805915"/>
              <a:gd name="connsiteY3" fmla="*/ 3193473 h 3327990"/>
              <a:gd name="connsiteX4" fmla="*/ 3289166 w 4805915"/>
              <a:gd name="connsiteY4" fmla="*/ 3327990 h 3327990"/>
              <a:gd name="connsiteX5" fmla="*/ 0 w 4805915"/>
              <a:gd name="connsiteY5" fmla="*/ 3327990 h 3327990"/>
              <a:gd name="connsiteX6" fmla="*/ 0 w 4805915"/>
              <a:gd name="connsiteY6" fmla="*/ 3327990 h 3327990"/>
              <a:gd name="connsiteX7" fmla="*/ 0 w 4805915"/>
              <a:gd name="connsiteY7" fmla="*/ 134517 h 3327990"/>
              <a:gd name="connsiteX8" fmla="*/ 134517 w 4805915"/>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808096"/>
              <a:gd name="connsiteY0" fmla="*/ 0 h 3327990"/>
              <a:gd name="connsiteX1" fmla="*/ 3423683 w 4808096"/>
              <a:gd name="connsiteY1" fmla="*/ 0 h 3327990"/>
              <a:gd name="connsiteX2" fmla="*/ 4808096 w 4808096"/>
              <a:gd name="connsiteY2" fmla="*/ 3908 h 3327990"/>
              <a:gd name="connsiteX3" fmla="*/ 3456671 w 4808096"/>
              <a:gd name="connsiteY3" fmla="*/ 3181432 h 3327990"/>
              <a:gd name="connsiteX4" fmla="*/ 3289166 w 4808096"/>
              <a:gd name="connsiteY4" fmla="*/ 3327990 h 3327990"/>
              <a:gd name="connsiteX5" fmla="*/ 0 w 4808096"/>
              <a:gd name="connsiteY5" fmla="*/ 3327990 h 3327990"/>
              <a:gd name="connsiteX6" fmla="*/ 0 w 4808096"/>
              <a:gd name="connsiteY6" fmla="*/ 3327990 h 3327990"/>
              <a:gd name="connsiteX7" fmla="*/ 0 w 4808096"/>
              <a:gd name="connsiteY7" fmla="*/ 134517 h 3327990"/>
              <a:gd name="connsiteX8" fmla="*/ 134517 w 4808096"/>
              <a:gd name="connsiteY8" fmla="*/ 0 h 3327990"/>
              <a:gd name="connsiteX0" fmla="*/ 134517 w 4808096"/>
              <a:gd name="connsiteY0" fmla="*/ 100 h 3328090"/>
              <a:gd name="connsiteX1" fmla="*/ 3423683 w 4808096"/>
              <a:gd name="connsiteY1" fmla="*/ 100 h 3328090"/>
              <a:gd name="connsiteX2" fmla="*/ 4808096 w 4808096"/>
              <a:gd name="connsiteY2" fmla="*/ 4008 h 3328090"/>
              <a:gd name="connsiteX3" fmla="*/ 3456671 w 4808096"/>
              <a:gd name="connsiteY3" fmla="*/ 3181532 h 3328090"/>
              <a:gd name="connsiteX4" fmla="*/ 3289166 w 4808096"/>
              <a:gd name="connsiteY4" fmla="*/ 3328090 h 3328090"/>
              <a:gd name="connsiteX5" fmla="*/ 0 w 4808096"/>
              <a:gd name="connsiteY5" fmla="*/ 3328090 h 3328090"/>
              <a:gd name="connsiteX6" fmla="*/ 0 w 4808096"/>
              <a:gd name="connsiteY6" fmla="*/ 3328090 h 3328090"/>
              <a:gd name="connsiteX7" fmla="*/ 0 w 4808096"/>
              <a:gd name="connsiteY7" fmla="*/ 134617 h 3328090"/>
              <a:gd name="connsiteX8" fmla="*/ 134517 w 4808096"/>
              <a:gd name="connsiteY8" fmla="*/ 100 h 3328090"/>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494394 w 6167973"/>
              <a:gd name="connsiteY0" fmla="*/ 100 h 3343721"/>
              <a:gd name="connsiteX1" fmla="*/ 4783560 w 6167973"/>
              <a:gd name="connsiteY1" fmla="*/ 100 h 3343721"/>
              <a:gd name="connsiteX2" fmla="*/ 6167973 w 6167973"/>
              <a:gd name="connsiteY2" fmla="*/ 4008 h 3343721"/>
              <a:gd name="connsiteX3" fmla="*/ 4816548 w 6167973"/>
              <a:gd name="connsiteY3" fmla="*/ 3181532 h 3343721"/>
              <a:gd name="connsiteX4" fmla="*/ 4649043 w 6167973"/>
              <a:gd name="connsiteY4" fmla="*/ 3339813 h 3343721"/>
              <a:gd name="connsiteX5" fmla="*/ 1359877 w 6167973"/>
              <a:gd name="connsiteY5" fmla="*/ 3328090 h 3343721"/>
              <a:gd name="connsiteX6" fmla="*/ 0 w 6167973"/>
              <a:gd name="connsiteY6" fmla="*/ 3343721 h 3343721"/>
              <a:gd name="connsiteX7" fmla="*/ 1359877 w 6167973"/>
              <a:gd name="connsiteY7" fmla="*/ 134617 h 3343721"/>
              <a:gd name="connsiteX8" fmla="*/ 1494394 w 6167973"/>
              <a:gd name="connsiteY8" fmla="*/ 100 h 3343721"/>
              <a:gd name="connsiteX0" fmla="*/ 1443594 w 6117173"/>
              <a:gd name="connsiteY0" fmla="*/ 100 h 3339813"/>
              <a:gd name="connsiteX1" fmla="*/ 4732760 w 6117173"/>
              <a:gd name="connsiteY1" fmla="*/ 100 h 3339813"/>
              <a:gd name="connsiteX2" fmla="*/ 6117173 w 6117173"/>
              <a:gd name="connsiteY2" fmla="*/ 4008 h 3339813"/>
              <a:gd name="connsiteX3" fmla="*/ 4765748 w 6117173"/>
              <a:gd name="connsiteY3" fmla="*/ 3181532 h 3339813"/>
              <a:gd name="connsiteX4" fmla="*/ 4598243 w 6117173"/>
              <a:gd name="connsiteY4" fmla="*/ 3339813 h 3339813"/>
              <a:gd name="connsiteX5" fmla="*/ 1309077 w 6117173"/>
              <a:gd name="connsiteY5" fmla="*/ 3328090 h 3339813"/>
              <a:gd name="connsiteX6" fmla="*/ 0 w 6117173"/>
              <a:gd name="connsiteY6" fmla="*/ 3316367 h 3339813"/>
              <a:gd name="connsiteX7" fmla="*/ 1309077 w 6117173"/>
              <a:gd name="connsiteY7" fmla="*/ 134617 h 3339813"/>
              <a:gd name="connsiteX8" fmla="*/ 1443594 w 6117173"/>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1881" h="3339814">
                <a:moveTo>
                  <a:pt x="1498302" y="100"/>
                </a:moveTo>
                <a:lnTo>
                  <a:pt x="4787468" y="100"/>
                </a:lnTo>
                <a:cubicBezTo>
                  <a:pt x="5241124" y="100"/>
                  <a:pt x="4787104" y="-991"/>
                  <a:pt x="6171881" y="4008"/>
                </a:cubicBezTo>
                <a:cubicBezTo>
                  <a:pt x="6171881" y="15876"/>
                  <a:pt x="4809369" y="3188112"/>
                  <a:pt x="4820456" y="3181532"/>
                </a:cubicBezTo>
                <a:cubicBezTo>
                  <a:pt x="4774336" y="3299445"/>
                  <a:pt x="4727243" y="3328089"/>
                  <a:pt x="4652951" y="3339813"/>
                </a:cubicBezTo>
                <a:cubicBezTo>
                  <a:pt x="4650716" y="3331997"/>
                  <a:pt x="1362113" y="3335907"/>
                  <a:pt x="1367693" y="3339814"/>
                </a:cubicBezTo>
                <a:lnTo>
                  <a:pt x="0" y="3339813"/>
                </a:lnTo>
                <a:lnTo>
                  <a:pt x="1363785" y="134617"/>
                </a:lnTo>
                <a:cubicBezTo>
                  <a:pt x="1387231" y="60324"/>
                  <a:pt x="1424010" y="100"/>
                  <a:pt x="1498302" y="100"/>
                </a:cubicBezTo>
                <a:close/>
              </a:path>
            </a:pathLst>
          </a:custGeom>
          <a:solidFill>
            <a:schemeClr val="tx1"/>
          </a:solidFill>
        </p:spPr>
        <p:txBody>
          <a:bodyPr anchor="ctr"/>
          <a:lstStyle>
            <a:lvl1pPr marL="0" indent="0" algn="ctr">
              <a:buNone/>
              <a:defRPr sz="1600">
                <a:solidFill>
                  <a:srgbClr val="FFFFFF"/>
                </a:solidFill>
                <a:latin typeface="Calibri" panose="020F0502020204030204" pitchFamily="34" charset="0"/>
                <a:cs typeface="Calibri" panose="020F0502020204030204" pitchFamily="34" charset="0"/>
              </a:defRPr>
            </a:lvl1pPr>
          </a:lstStyle>
          <a:p>
            <a:endParaRPr lang="pt-BR"/>
          </a:p>
        </p:txBody>
      </p:sp>
      <p:sp>
        <p:nvSpPr>
          <p:cNvPr id="7" name="Text Placeholder 8">
            <a:extLst>
              <a:ext uri="{FF2B5EF4-FFF2-40B4-BE49-F238E27FC236}">
                <a16:creationId xmlns="" xmlns:a16="http://schemas.microsoft.com/office/drawing/2014/main" id="{49D05546-42FE-DC41-BBEE-B89B0D3BE178}"/>
              </a:ext>
            </a:extLst>
          </p:cNvPr>
          <p:cNvSpPr>
            <a:spLocks noGrp="1"/>
          </p:cNvSpPr>
          <p:nvPr>
            <p:ph type="body" sz="quarter" idx="11" hasCustomPrompt="1"/>
          </p:nvPr>
        </p:nvSpPr>
        <p:spPr>
          <a:xfrm>
            <a:off x="8043634" y="2562039"/>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a:t>Slide de</a:t>
            </a:r>
          </a:p>
        </p:txBody>
      </p:sp>
      <p:sp>
        <p:nvSpPr>
          <p:cNvPr id="8" name="Text Placeholder 8">
            <a:extLst>
              <a:ext uri="{FF2B5EF4-FFF2-40B4-BE49-F238E27FC236}">
                <a16:creationId xmlns="" xmlns:a16="http://schemas.microsoft.com/office/drawing/2014/main" id="{2742A076-B1B3-E346-A12B-85DF632B4A50}"/>
              </a:ext>
            </a:extLst>
          </p:cNvPr>
          <p:cNvSpPr>
            <a:spLocks noGrp="1"/>
          </p:cNvSpPr>
          <p:nvPr>
            <p:ph type="body" sz="quarter" idx="12" hasCustomPrompt="1"/>
          </p:nvPr>
        </p:nvSpPr>
        <p:spPr>
          <a:xfrm>
            <a:off x="8043634" y="3383841"/>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Introdução</a:t>
            </a:r>
          </a:p>
        </p:txBody>
      </p:sp>
      <p:sp>
        <p:nvSpPr>
          <p:cNvPr id="12" name="Text Placeholder 11">
            <a:extLst>
              <a:ext uri="{FF2B5EF4-FFF2-40B4-BE49-F238E27FC236}">
                <a16:creationId xmlns="" xmlns:a16="http://schemas.microsoft.com/office/drawing/2014/main" id="{0EAAA574-E44A-0F48-9250-8FD2F1EEB198}"/>
              </a:ext>
            </a:extLst>
          </p:cNvPr>
          <p:cNvSpPr>
            <a:spLocks noGrp="1"/>
          </p:cNvSpPr>
          <p:nvPr>
            <p:ph type="body" sz="quarter" idx="13" hasCustomPrompt="1"/>
          </p:nvPr>
        </p:nvSpPr>
        <p:spPr>
          <a:xfrm>
            <a:off x="8021256" y="4841211"/>
            <a:ext cx="6848857" cy="1475572"/>
          </a:xfrm>
          <a:prstGeom prst="rect">
            <a:avLst/>
          </a:prstGeom>
        </p:spPr>
        <p:txBody>
          <a:bodyPr/>
          <a:lstStyle>
            <a:lvl1pPr marL="0" indent="0">
              <a:lnSpc>
                <a:spcPts val="27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a:t>
            </a:r>
          </a:p>
        </p:txBody>
      </p:sp>
      <p:sp>
        <p:nvSpPr>
          <p:cNvPr id="13" name="Text Placeholder 11">
            <a:extLst>
              <a:ext uri="{FF2B5EF4-FFF2-40B4-BE49-F238E27FC236}">
                <a16:creationId xmlns="" xmlns:a16="http://schemas.microsoft.com/office/drawing/2014/main" id="{C189114C-1F97-8645-AD0C-E599C2BE59E7}"/>
              </a:ext>
            </a:extLst>
          </p:cNvPr>
          <p:cNvSpPr>
            <a:spLocks noGrp="1"/>
          </p:cNvSpPr>
          <p:nvPr>
            <p:ph type="body" sz="quarter" idx="14" hasCustomPrompt="1"/>
          </p:nvPr>
        </p:nvSpPr>
        <p:spPr>
          <a:xfrm>
            <a:off x="8021256" y="6481824"/>
            <a:ext cx="6848857" cy="1475572"/>
          </a:xfrm>
          <a:prstGeom prst="rect">
            <a:avLst/>
          </a:prstGeom>
        </p:spPr>
        <p:txBody>
          <a:bodyPr/>
          <a:lstStyle>
            <a:lvl1pPr marL="0" indent="0">
              <a:lnSpc>
                <a:spcPts val="2700"/>
              </a:lnSpc>
              <a:spcBef>
                <a:spcPts val="0"/>
              </a:spcBef>
              <a:buNone/>
              <a:defRPr sz="16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Duis autem vel eum iriure dolor in hendrerit in vulputate velit esse molestie consequat, vel illum dolore eu feugiat nulla facilisis at vero eros et erat dor accumsan et iusto odio dignissim qui blandit.</a:t>
            </a:r>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B68F748-D6B4-F642-BAEF-0C3D7FD07D2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2" name="Text Placeholder 8">
            <a:extLst>
              <a:ext uri="{FF2B5EF4-FFF2-40B4-BE49-F238E27FC236}">
                <a16:creationId xmlns="" xmlns:a16="http://schemas.microsoft.com/office/drawing/2014/main" id="{3D326783-E9D0-554C-B450-7FAF409D36BA}"/>
              </a:ext>
            </a:extLst>
          </p:cNvPr>
          <p:cNvSpPr>
            <a:spLocks noGrp="1"/>
          </p:cNvSpPr>
          <p:nvPr>
            <p:ph type="body" sz="quarter" idx="18" hasCustomPrompt="1"/>
          </p:nvPr>
        </p:nvSpPr>
        <p:spPr>
          <a:xfrm>
            <a:off x="8423685" y="1607796"/>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12" name="Text Placeholder 8">
            <a:extLst>
              <a:ext uri="{FF2B5EF4-FFF2-40B4-BE49-F238E27FC236}">
                <a16:creationId xmlns="" xmlns:a16="http://schemas.microsoft.com/office/drawing/2014/main" id="{8FC52497-DE13-2840-BB29-FBC82699036E}"/>
              </a:ext>
            </a:extLst>
          </p:cNvPr>
          <p:cNvSpPr>
            <a:spLocks noGrp="1"/>
          </p:cNvSpPr>
          <p:nvPr>
            <p:ph type="body" sz="quarter" idx="12" hasCustomPrompt="1"/>
          </p:nvPr>
        </p:nvSpPr>
        <p:spPr>
          <a:xfrm>
            <a:off x="1556757" y="406724"/>
            <a:ext cx="13136137" cy="507676"/>
          </a:xfrm>
          <a:prstGeom prst="rect">
            <a:avLst/>
          </a:prstGeom>
        </p:spPr>
        <p:txBody>
          <a:bodyPr anchor="ctr">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AGENDA</a:t>
            </a:r>
          </a:p>
        </p:txBody>
      </p:sp>
      <p:pic>
        <p:nvPicPr>
          <p:cNvPr id="18" name="Picture 17">
            <a:extLst>
              <a:ext uri="{FF2B5EF4-FFF2-40B4-BE49-F238E27FC236}">
                <a16:creationId xmlns="" xmlns:a16="http://schemas.microsoft.com/office/drawing/2014/main" id="{6C3C81CC-A42B-1848-94F6-F2AACD4563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44894"/>
            <a:ext cx="567237" cy="669506"/>
          </a:xfrm>
          <a:prstGeom prst="rect">
            <a:avLst/>
          </a:prstGeom>
        </p:spPr>
      </p:pic>
      <p:sp>
        <p:nvSpPr>
          <p:cNvPr id="48" name="Text Placeholder 8">
            <a:extLst>
              <a:ext uri="{FF2B5EF4-FFF2-40B4-BE49-F238E27FC236}">
                <a16:creationId xmlns="" xmlns:a16="http://schemas.microsoft.com/office/drawing/2014/main" id="{3F928FB0-EA3B-9D42-AE5C-127F60DD766B}"/>
              </a:ext>
            </a:extLst>
          </p:cNvPr>
          <p:cNvSpPr>
            <a:spLocks noGrp="1"/>
          </p:cNvSpPr>
          <p:nvPr>
            <p:ph type="body" sz="quarter" idx="19" hasCustomPrompt="1"/>
          </p:nvPr>
        </p:nvSpPr>
        <p:spPr>
          <a:xfrm>
            <a:off x="8423685" y="3269880"/>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9" name="Text Placeholder 8">
            <a:extLst>
              <a:ext uri="{FF2B5EF4-FFF2-40B4-BE49-F238E27FC236}">
                <a16:creationId xmlns="" xmlns:a16="http://schemas.microsoft.com/office/drawing/2014/main" id="{F63AB525-ECC7-8946-A11A-B5A5CB271B33}"/>
              </a:ext>
            </a:extLst>
          </p:cNvPr>
          <p:cNvSpPr>
            <a:spLocks noGrp="1"/>
          </p:cNvSpPr>
          <p:nvPr>
            <p:ph type="body" sz="quarter" idx="20" hasCustomPrompt="1"/>
          </p:nvPr>
        </p:nvSpPr>
        <p:spPr>
          <a:xfrm>
            <a:off x="8423685" y="493196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6" name="Text Placeholder 8">
            <a:extLst>
              <a:ext uri="{FF2B5EF4-FFF2-40B4-BE49-F238E27FC236}">
                <a16:creationId xmlns="" xmlns:a16="http://schemas.microsoft.com/office/drawing/2014/main" id="{0F8EECC6-17BF-B649-94B5-E03777920E23}"/>
              </a:ext>
            </a:extLst>
          </p:cNvPr>
          <p:cNvSpPr>
            <a:spLocks noGrp="1"/>
          </p:cNvSpPr>
          <p:nvPr>
            <p:ph type="body" sz="quarter" idx="21" hasCustomPrompt="1"/>
          </p:nvPr>
        </p:nvSpPr>
        <p:spPr>
          <a:xfrm>
            <a:off x="8423685" y="6594048"/>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7" name="Text Placeholder 8">
            <a:extLst>
              <a:ext uri="{FF2B5EF4-FFF2-40B4-BE49-F238E27FC236}">
                <a16:creationId xmlns="" xmlns:a16="http://schemas.microsoft.com/office/drawing/2014/main" id="{5C918649-9F8D-8B46-9F64-9F4DBFB9A08D}"/>
              </a:ext>
            </a:extLst>
          </p:cNvPr>
          <p:cNvSpPr>
            <a:spLocks noGrp="1"/>
          </p:cNvSpPr>
          <p:nvPr>
            <p:ph type="body" sz="quarter" idx="22" hasCustomPrompt="1"/>
          </p:nvPr>
        </p:nvSpPr>
        <p:spPr>
          <a:xfrm>
            <a:off x="8423685" y="825613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8" name="Text Placeholder 8">
            <a:extLst>
              <a:ext uri="{FF2B5EF4-FFF2-40B4-BE49-F238E27FC236}">
                <a16:creationId xmlns="" xmlns:a16="http://schemas.microsoft.com/office/drawing/2014/main" id="{429966DA-E380-3F4F-86B0-4FB7F156683B}"/>
              </a:ext>
            </a:extLst>
          </p:cNvPr>
          <p:cNvSpPr>
            <a:spLocks noGrp="1"/>
          </p:cNvSpPr>
          <p:nvPr>
            <p:ph type="body" sz="quarter" idx="23" hasCustomPrompt="1"/>
          </p:nvPr>
        </p:nvSpPr>
        <p:spPr>
          <a:xfrm>
            <a:off x="1578057" y="2433047"/>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9" name="Text Placeholder 8">
            <a:extLst>
              <a:ext uri="{FF2B5EF4-FFF2-40B4-BE49-F238E27FC236}">
                <a16:creationId xmlns="" xmlns:a16="http://schemas.microsoft.com/office/drawing/2014/main" id="{4711186C-5785-9545-AE24-94B8851544F3}"/>
              </a:ext>
            </a:extLst>
          </p:cNvPr>
          <p:cNvSpPr>
            <a:spLocks noGrp="1"/>
          </p:cNvSpPr>
          <p:nvPr>
            <p:ph type="body" sz="quarter" idx="24" hasCustomPrompt="1"/>
          </p:nvPr>
        </p:nvSpPr>
        <p:spPr>
          <a:xfrm>
            <a:off x="1578057" y="4095131"/>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0" name="Text Placeholder 8">
            <a:extLst>
              <a:ext uri="{FF2B5EF4-FFF2-40B4-BE49-F238E27FC236}">
                <a16:creationId xmlns="" xmlns:a16="http://schemas.microsoft.com/office/drawing/2014/main" id="{CDE5F330-7AA2-8042-9B82-26A7405CD29A}"/>
              </a:ext>
            </a:extLst>
          </p:cNvPr>
          <p:cNvSpPr>
            <a:spLocks noGrp="1"/>
          </p:cNvSpPr>
          <p:nvPr>
            <p:ph type="body" sz="quarter" idx="25" hasCustomPrompt="1"/>
          </p:nvPr>
        </p:nvSpPr>
        <p:spPr>
          <a:xfrm>
            <a:off x="1578057" y="5757215"/>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1" name="Text Placeholder 8">
            <a:extLst>
              <a:ext uri="{FF2B5EF4-FFF2-40B4-BE49-F238E27FC236}">
                <a16:creationId xmlns="" xmlns:a16="http://schemas.microsoft.com/office/drawing/2014/main" id="{76572783-913E-2C4E-940A-165CA7BB3295}"/>
              </a:ext>
            </a:extLst>
          </p:cNvPr>
          <p:cNvSpPr>
            <a:spLocks noGrp="1"/>
          </p:cNvSpPr>
          <p:nvPr>
            <p:ph type="body" sz="quarter" idx="26" hasCustomPrompt="1"/>
          </p:nvPr>
        </p:nvSpPr>
        <p:spPr>
          <a:xfrm>
            <a:off x="1578057" y="7419299"/>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4" name="Text Placeholder 8">
            <a:extLst>
              <a:ext uri="{FF2B5EF4-FFF2-40B4-BE49-F238E27FC236}">
                <a16:creationId xmlns="" xmlns:a16="http://schemas.microsoft.com/office/drawing/2014/main" id="{DEB4763D-C718-7046-B7E1-610C974029D0}"/>
              </a:ext>
            </a:extLst>
          </p:cNvPr>
          <p:cNvSpPr>
            <a:spLocks noGrp="1"/>
          </p:cNvSpPr>
          <p:nvPr>
            <p:ph type="body" sz="quarter" idx="27" hasCustomPrompt="1"/>
          </p:nvPr>
        </p:nvSpPr>
        <p:spPr>
          <a:xfrm>
            <a:off x="7848260" y="1607796"/>
            <a:ext cx="55627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a:t>
            </a:r>
          </a:p>
        </p:txBody>
      </p:sp>
      <p:sp>
        <p:nvSpPr>
          <p:cNvPr id="45" name="Text Placeholder 8">
            <a:extLst>
              <a:ext uri="{FF2B5EF4-FFF2-40B4-BE49-F238E27FC236}">
                <a16:creationId xmlns="" xmlns:a16="http://schemas.microsoft.com/office/drawing/2014/main" id="{F2A0CDFC-8C43-6A45-93BD-E97ABC3F7429}"/>
              </a:ext>
            </a:extLst>
          </p:cNvPr>
          <p:cNvSpPr>
            <a:spLocks noGrp="1"/>
          </p:cNvSpPr>
          <p:nvPr>
            <p:ph type="body" sz="quarter" idx="28" hasCustomPrompt="1"/>
          </p:nvPr>
        </p:nvSpPr>
        <p:spPr>
          <a:xfrm>
            <a:off x="7816457" y="2433047"/>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a:t>
            </a:r>
          </a:p>
        </p:txBody>
      </p:sp>
      <p:sp>
        <p:nvSpPr>
          <p:cNvPr id="46" name="Text Placeholder 8">
            <a:extLst>
              <a:ext uri="{FF2B5EF4-FFF2-40B4-BE49-F238E27FC236}">
                <a16:creationId xmlns="" xmlns:a16="http://schemas.microsoft.com/office/drawing/2014/main" id="{671E6FFC-5447-0048-934D-DD3D22052A23}"/>
              </a:ext>
            </a:extLst>
          </p:cNvPr>
          <p:cNvSpPr>
            <a:spLocks noGrp="1"/>
          </p:cNvSpPr>
          <p:nvPr>
            <p:ph type="body" sz="quarter" idx="29" hasCustomPrompt="1"/>
          </p:nvPr>
        </p:nvSpPr>
        <p:spPr>
          <a:xfrm>
            <a:off x="7816457" y="3269880"/>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III</a:t>
            </a:r>
          </a:p>
        </p:txBody>
      </p:sp>
      <p:sp>
        <p:nvSpPr>
          <p:cNvPr id="47" name="Text Placeholder 8">
            <a:extLst>
              <a:ext uri="{FF2B5EF4-FFF2-40B4-BE49-F238E27FC236}">
                <a16:creationId xmlns="" xmlns:a16="http://schemas.microsoft.com/office/drawing/2014/main" id="{3F54B08B-39D8-B943-BE9D-6D9B52972352}"/>
              </a:ext>
            </a:extLst>
          </p:cNvPr>
          <p:cNvSpPr>
            <a:spLocks noGrp="1"/>
          </p:cNvSpPr>
          <p:nvPr>
            <p:ph type="body" sz="quarter" idx="30" hasCustomPrompt="1"/>
          </p:nvPr>
        </p:nvSpPr>
        <p:spPr>
          <a:xfrm>
            <a:off x="7816457" y="4095131"/>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IV</a:t>
            </a:r>
          </a:p>
        </p:txBody>
      </p:sp>
      <p:sp>
        <p:nvSpPr>
          <p:cNvPr id="50" name="Text Placeholder 8">
            <a:extLst>
              <a:ext uri="{FF2B5EF4-FFF2-40B4-BE49-F238E27FC236}">
                <a16:creationId xmlns="" xmlns:a16="http://schemas.microsoft.com/office/drawing/2014/main" id="{E0608F95-9095-2B4C-8012-7F7F7C1AAC07}"/>
              </a:ext>
            </a:extLst>
          </p:cNvPr>
          <p:cNvSpPr>
            <a:spLocks noGrp="1"/>
          </p:cNvSpPr>
          <p:nvPr>
            <p:ph type="body" sz="quarter" idx="31" hasCustomPrompt="1"/>
          </p:nvPr>
        </p:nvSpPr>
        <p:spPr>
          <a:xfrm>
            <a:off x="7840309" y="4931964"/>
            <a:ext cx="583375"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a:t>
            </a:r>
          </a:p>
        </p:txBody>
      </p:sp>
      <p:sp>
        <p:nvSpPr>
          <p:cNvPr id="51" name="Text Placeholder 8">
            <a:extLst>
              <a:ext uri="{FF2B5EF4-FFF2-40B4-BE49-F238E27FC236}">
                <a16:creationId xmlns="" xmlns:a16="http://schemas.microsoft.com/office/drawing/2014/main" id="{89A567F4-33A6-BA43-A720-E5CBF9EEE1BC}"/>
              </a:ext>
            </a:extLst>
          </p:cNvPr>
          <p:cNvSpPr>
            <a:spLocks noGrp="1"/>
          </p:cNvSpPr>
          <p:nvPr>
            <p:ph type="body" sz="quarter" idx="32" hasCustomPrompt="1"/>
          </p:nvPr>
        </p:nvSpPr>
        <p:spPr>
          <a:xfrm>
            <a:off x="7816457" y="5757215"/>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a:t>
            </a:r>
          </a:p>
        </p:txBody>
      </p:sp>
      <p:sp>
        <p:nvSpPr>
          <p:cNvPr id="53" name="Text Placeholder 8">
            <a:extLst>
              <a:ext uri="{FF2B5EF4-FFF2-40B4-BE49-F238E27FC236}">
                <a16:creationId xmlns="" xmlns:a16="http://schemas.microsoft.com/office/drawing/2014/main" id="{D9B60BB1-7075-EA48-9315-3BF751F1CD32}"/>
              </a:ext>
            </a:extLst>
          </p:cNvPr>
          <p:cNvSpPr>
            <a:spLocks noGrp="1"/>
          </p:cNvSpPr>
          <p:nvPr>
            <p:ph type="body" sz="quarter" idx="33" hasCustomPrompt="1"/>
          </p:nvPr>
        </p:nvSpPr>
        <p:spPr>
          <a:xfrm>
            <a:off x="7824408" y="6594048"/>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a:t>
            </a:r>
          </a:p>
        </p:txBody>
      </p:sp>
      <p:sp>
        <p:nvSpPr>
          <p:cNvPr id="54" name="Text Placeholder 8">
            <a:extLst>
              <a:ext uri="{FF2B5EF4-FFF2-40B4-BE49-F238E27FC236}">
                <a16:creationId xmlns="" xmlns:a16="http://schemas.microsoft.com/office/drawing/2014/main" id="{13CFA29A-AB2C-1B4C-9C38-4144F4F8B442}"/>
              </a:ext>
            </a:extLst>
          </p:cNvPr>
          <p:cNvSpPr>
            <a:spLocks noGrp="1"/>
          </p:cNvSpPr>
          <p:nvPr>
            <p:ph type="body" sz="quarter" idx="34" hasCustomPrompt="1"/>
          </p:nvPr>
        </p:nvSpPr>
        <p:spPr>
          <a:xfrm>
            <a:off x="7816457" y="7419299"/>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VIII</a:t>
            </a:r>
          </a:p>
        </p:txBody>
      </p:sp>
      <p:sp>
        <p:nvSpPr>
          <p:cNvPr id="55" name="Text Placeholder 8">
            <a:extLst>
              <a:ext uri="{FF2B5EF4-FFF2-40B4-BE49-F238E27FC236}">
                <a16:creationId xmlns="" xmlns:a16="http://schemas.microsoft.com/office/drawing/2014/main" id="{1E1683A6-7EDD-E54B-8C67-40BF02B1CD86}"/>
              </a:ext>
            </a:extLst>
          </p:cNvPr>
          <p:cNvSpPr>
            <a:spLocks noGrp="1"/>
          </p:cNvSpPr>
          <p:nvPr>
            <p:ph type="body" sz="quarter" idx="35" hasCustomPrompt="1"/>
          </p:nvPr>
        </p:nvSpPr>
        <p:spPr>
          <a:xfrm>
            <a:off x="7824408" y="8256134"/>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IX</a:t>
            </a:r>
          </a:p>
        </p:txBody>
      </p:sp>
    </p:spTree>
    <p:extLst>
      <p:ext uri="{BB962C8B-B14F-4D97-AF65-F5344CB8AC3E}">
        <p14:creationId xmlns:p14="http://schemas.microsoft.com/office/powerpoint/2010/main" val="14427670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a_Marr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1BBB9E8-D3BD-6A45-AB88-BD0B4EACDD2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AF749914-2AF7-B141-A2A3-8368A3D379A9}"/>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6" name="Text Placeholder 8">
            <a:extLst>
              <a:ext uri="{FF2B5EF4-FFF2-40B4-BE49-F238E27FC236}">
                <a16:creationId xmlns="" xmlns:a16="http://schemas.microsoft.com/office/drawing/2014/main" id="{0095A197-7A12-2744-B5B3-0743800606AA}"/>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MARROM</a:t>
            </a:r>
            <a:endParaRPr lang="pt-BR"/>
          </a:p>
        </p:txBody>
      </p:sp>
      <p:sp>
        <p:nvSpPr>
          <p:cNvPr id="7" name="Text Placeholder 8">
            <a:extLst>
              <a:ext uri="{FF2B5EF4-FFF2-40B4-BE49-F238E27FC236}">
                <a16:creationId xmlns="" xmlns:a16="http://schemas.microsoft.com/office/drawing/2014/main" id="{8C237C85-DB21-2347-A0DF-7292FA3FC37E}"/>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en-US"/>
              <a:t>01</a:t>
            </a:r>
            <a:endParaRPr lang="pt-BR"/>
          </a:p>
        </p:txBody>
      </p:sp>
      <p:pic>
        <p:nvPicPr>
          <p:cNvPr id="8" name="Picture 7">
            <a:extLst>
              <a:ext uri="{FF2B5EF4-FFF2-40B4-BE49-F238E27FC236}">
                <a16:creationId xmlns="" xmlns:a16="http://schemas.microsoft.com/office/drawing/2014/main" id="{F6CEF341-8979-E44A-B677-8D11960752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49339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_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4637BB0-55FB-D44C-8666-8617605F10A8}"/>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 xmlns:a16="http://schemas.microsoft.com/office/drawing/2014/main" id="{60C0A441-A22A-7D4E-9C37-ADE98FF9D00F}"/>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AZUL</a:t>
            </a:r>
            <a:endParaRPr lang="pt-BR"/>
          </a:p>
        </p:txBody>
      </p:sp>
      <p:sp>
        <p:nvSpPr>
          <p:cNvPr id="7" name="Text Placeholder 8">
            <a:extLst>
              <a:ext uri="{FF2B5EF4-FFF2-40B4-BE49-F238E27FC236}">
                <a16:creationId xmlns="" xmlns:a16="http://schemas.microsoft.com/office/drawing/2014/main" id="{14944489-34EF-8C49-9D54-3E3D78851949}"/>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tx2">
                    <a:lumMod val="60000"/>
                    <a:lumOff val="40000"/>
                  </a:schemeClr>
                </a:solidFill>
                <a:latin typeface="Lato Black" panose="020F0502020204030203" pitchFamily="34" charset="77"/>
                <a:ea typeface="Lato Black" panose="020F0502020204030203" pitchFamily="34" charset="77"/>
                <a:cs typeface="Arial Narrow" charset="0"/>
              </a:defRPr>
            </a:lvl1pPr>
          </a:lstStyle>
          <a:p>
            <a:pPr lvl="0"/>
            <a:r>
              <a:rPr lang="en-US"/>
              <a:t>02</a:t>
            </a:r>
            <a:endParaRPr lang="pt-BR"/>
          </a:p>
        </p:txBody>
      </p:sp>
      <p:sp>
        <p:nvSpPr>
          <p:cNvPr id="8" name="Text Placeholder 8">
            <a:extLst>
              <a:ext uri="{FF2B5EF4-FFF2-40B4-BE49-F238E27FC236}">
                <a16:creationId xmlns="" xmlns:a16="http://schemas.microsoft.com/office/drawing/2014/main" id="{D905C4FE-6F66-5B41-8473-F9130DA11C71}"/>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pic>
        <p:nvPicPr>
          <p:cNvPr id="9" name="Picture 8">
            <a:extLst>
              <a:ext uri="{FF2B5EF4-FFF2-40B4-BE49-F238E27FC236}">
                <a16:creationId xmlns="" xmlns:a16="http://schemas.microsoft.com/office/drawing/2014/main" id="{580254A2-24EA-CE4C-9A55-FD9926D45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199339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údos_TEXTO_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 xmlns:a16="http://schemas.microsoft.com/office/drawing/2014/main" id="{10F097E9-049E-DC41-B50C-1AD963811FDB}"/>
              </a:ext>
            </a:extLst>
          </p:cNvPr>
          <p:cNvSpPr>
            <a:spLocks noGrp="1"/>
          </p:cNvSpPr>
          <p:nvPr>
            <p:ph type="body" sz="quarter" idx="12" hasCustomPrompt="1"/>
          </p:nvPr>
        </p:nvSpPr>
        <p:spPr>
          <a:xfrm>
            <a:off x="1347736" y="406724"/>
            <a:ext cx="13133814"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BÁSICO ALINHADO À ESQUERDA</a:t>
            </a:r>
          </a:p>
        </p:txBody>
      </p:sp>
    </p:spTree>
    <p:extLst>
      <p:ext uri="{BB962C8B-B14F-4D97-AF65-F5344CB8AC3E}">
        <p14:creationId xmlns:p14="http://schemas.microsoft.com/office/powerpoint/2010/main" val="1608959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údos_TEXTO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5830D07-C289-6E46-B4BB-DF172AD50ABE}"/>
              </a:ext>
            </a:extLst>
          </p:cNvPr>
          <p:cNvSpPr/>
          <p:nvPr userDrawn="1"/>
        </p:nvSpPr>
        <p:spPr>
          <a:xfrm>
            <a:off x="10326029" y="0"/>
            <a:ext cx="5923622" cy="9144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 xmlns:a16="http://schemas.microsoft.com/office/drawing/2014/main" id="{10F097E9-049E-DC41-B50C-1AD963811FDB}"/>
              </a:ext>
            </a:extLst>
          </p:cNvPr>
          <p:cNvSpPr>
            <a:spLocks noGrp="1"/>
          </p:cNvSpPr>
          <p:nvPr>
            <p:ph type="body" sz="quarter" idx="12" hasCustomPrompt="1"/>
          </p:nvPr>
        </p:nvSpPr>
        <p:spPr>
          <a:xfrm>
            <a:off x="1347735" y="406724"/>
            <a:ext cx="8465337" cy="1265959"/>
          </a:xfrm>
          <a:prstGeom prst="rect">
            <a:avLst/>
          </a:prstGeom>
        </p:spPr>
        <p:txBody>
          <a:bodyPr anchor="t">
            <a:noAutofit/>
          </a:bodyPr>
          <a:lstStyle>
            <a:lvl1pPr marL="0" indent="0" algn="l">
              <a:lnSpc>
                <a:spcPts val="4740"/>
              </a:lnSpc>
              <a:spcBef>
                <a:spcPts val="0"/>
              </a:spcBef>
              <a:buNone/>
              <a:defRPr sz="4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MÉDIO OU LONGO EM CAMPO PARA 2 LINHAS</a:t>
            </a:r>
          </a:p>
        </p:txBody>
      </p:sp>
      <p:pic>
        <p:nvPicPr>
          <p:cNvPr id="6" name="Picture 5">
            <a:extLst>
              <a:ext uri="{FF2B5EF4-FFF2-40B4-BE49-F238E27FC236}">
                <a16:creationId xmlns="" xmlns:a16="http://schemas.microsoft.com/office/drawing/2014/main" id="{8DDC0B82-B47C-2341-9AAA-17DC4899A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
        <p:nvSpPr>
          <p:cNvPr id="10" name="Text Placeholder 11">
            <a:extLst>
              <a:ext uri="{FF2B5EF4-FFF2-40B4-BE49-F238E27FC236}">
                <a16:creationId xmlns="" xmlns:a16="http://schemas.microsoft.com/office/drawing/2014/main" id="{D4C30565-A36D-B046-B547-CB67776ABD23}"/>
              </a:ext>
            </a:extLst>
          </p:cNvPr>
          <p:cNvSpPr>
            <a:spLocks noGrp="1"/>
          </p:cNvSpPr>
          <p:nvPr>
            <p:ph type="body" sz="quarter" idx="14" hasCustomPrompt="1"/>
          </p:nvPr>
        </p:nvSpPr>
        <p:spPr>
          <a:xfrm>
            <a:off x="1347735"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1" name="Text Placeholder 8">
            <a:extLst>
              <a:ext uri="{FF2B5EF4-FFF2-40B4-BE49-F238E27FC236}">
                <a16:creationId xmlns="" xmlns:a16="http://schemas.microsoft.com/office/drawing/2014/main" id="{09A2E2DE-B5E5-404E-A017-1A0582BBB914}"/>
              </a:ext>
            </a:extLst>
          </p:cNvPr>
          <p:cNvSpPr>
            <a:spLocks noGrp="1"/>
          </p:cNvSpPr>
          <p:nvPr>
            <p:ph type="body" sz="quarter" idx="16" hasCustomPrompt="1"/>
          </p:nvPr>
        </p:nvSpPr>
        <p:spPr>
          <a:xfrm>
            <a:off x="1347735"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11">
            <a:extLst>
              <a:ext uri="{FF2B5EF4-FFF2-40B4-BE49-F238E27FC236}">
                <a16:creationId xmlns="" xmlns:a16="http://schemas.microsoft.com/office/drawing/2014/main" id="{99A741B6-47C6-6F4C-891A-FAB563B31AB7}"/>
              </a:ext>
            </a:extLst>
          </p:cNvPr>
          <p:cNvSpPr>
            <a:spLocks noGrp="1"/>
          </p:cNvSpPr>
          <p:nvPr>
            <p:ph type="body" sz="quarter" idx="17" hasCustomPrompt="1"/>
          </p:nvPr>
        </p:nvSpPr>
        <p:spPr>
          <a:xfrm>
            <a:off x="5782226"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3" name="Text Placeholder 8">
            <a:extLst>
              <a:ext uri="{FF2B5EF4-FFF2-40B4-BE49-F238E27FC236}">
                <a16:creationId xmlns="" xmlns:a16="http://schemas.microsoft.com/office/drawing/2014/main" id="{8D4DB69A-A5F0-654D-974C-8B315146A166}"/>
              </a:ext>
            </a:extLst>
          </p:cNvPr>
          <p:cNvSpPr>
            <a:spLocks noGrp="1"/>
          </p:cNvSpPr>
          <p:nvPr>
            <p:ph type="body" sz="quarter" idx="18" hasCustomPrompt="1"/>
          </p:nvPr>
        </p:nvSpPr>
        <p:spPr>
          <a:xfrm>
            <a:off x="5782226"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Text Placeholder 11">
            <a:extLst>
              <a:ext uri="{FF2B5EF4-FFF2-40B4-BE49-F238E27FC236}">
                <a16:creationId xmlns="" xmlns:a16="http://schemas.microsoft.com/office/drawing/2014/main" id="{96482893-9F38-334D-9210-CFE49BD811F0}"/>
              </a:ext>
            </a:extLst>
          </p:cNvPr>
          <p:cNvSpPr>
            <a:spLocks noGrp="1"/>
          </p:cNvSpPr>
          <p:nvPr>
            <p:ph type="body" sz="quarter" idx="13" hasCustomPrompt="1"/>
          </p:nvPr>
        </p:nvSpPr>
        <p:spPr>
          <a:xfrm>
            <a:off x="11381701" y="2761131"/>
            <a:ext cx="4174251" cy="4540566"/>
          </a:xfrm>
          <a:prstGeom prst="rect">
            <a:avLst/>
          </a:prstGeom>
        </p:spPr>
        <p:txBody>
          <a:bodyPr anchor="ctr"/>
          <a:lstStyle>
            <a:lvl1pPr marL="0" indent="0">
              <a:lnSpc>
                <a:spcPts val="3200"/>
              </a:lnSpc>
              <a:spcBef>
                <a:spcPts val="0"/>
              </a:spcBef>
              <a:buNone/>
              <a:defRPr sz="2400" b="1" i="0">
                <a:solidFill>
                  <a:schemeClr val="bg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erat.</a:t>
            </a:r>
          </a:p>
        </p:txBody>
      </p:sp>
    </p:spTree>
    <p:extLst>
      <p:ext uri="{BB962C8B-B14F-4D97-AF65-F5344CB8AC3E}">
        <p14:creationId xmlns:p14="http://schemas.microsoft.com/office/powerpoint/2010/main" val="1581367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údos_TEXTO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0C61279F-B4E4-4E47-9392-420460D3251C}"/>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 xmlns:a16="http://schemas.microsoft.com/office/drawing/2014/main" id="{254FAEC3-5A6F-AC45-A495-43C52CD34FF0}"/>
              </a:ext>
            </a:extLst>
          </p:cNvPr>
          <p:cNvSpPr>
            <a:spLocks noGrp="1"/>
          </p:cNvSpPr>
          <p:nvPr>
            <p:ph type="body" sz="quarter" idx="12"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7" name="Text Placeholder 11">
            <a:extLst>
              <a:ext uri="{FF2B5EF4-FFF2-40B4-BE49-F238E27FC236}">
                <a16:creationId xmlns="" xmlns:a16="http://schemas.microsoft.com/office/drawing/2014/main" id="{6315C12C-748A-6E48-8D77-4AFD1CC57C8E}"/>
              </a:ext>
            </a:extLst>
          </p:cNvPr>
          <p:cNvSpPr>
            <a:spLocks noGrp="1"/>
          </p:cNvSpPr>
          <p:nvPr>
            <p:ph type="body" sz="quarter" idx="13" hasCustomPrompt="1"/>
          </p:nvPr>
        </p:nvSpPr>
        <p:spPr>
          <a:xfrm>
            <a:off x="1753110" y="4434147"/>
            <a:ext cx="5217316"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
        <p:nvSpPr>
          <p:cNvPr id="9" name="Text Placeholder 11">
            <a:extLst>
              <a:ext uri="{FF2B5EF4-FFF2-40B4-BE49-F238E27FC236}">
                <a16:creationId xmlns="" xmlns:a16="http://schemas.microsoft.com/office/drawing/2014/main" id="{2B90353F-C442-F049-B996-CBBAC9D1EAC5}"/>
              </a:ext>
            </a:extLst>
          </p:cNvPr>
          <p:cNvSpPr>
            <a:spLocks noGrp="1"/>
          </p:cNvSpPr>
          <p:nvPr>
            <p:ph type="body" sz="quarter" idx="14" hasCustomPrompt="1"/>
          </p:nvPr>
        </p:nvSpPr>
        <p:spPr>
          <a:xfrm>
            <a:off x="9153158" y="2246856"/>
            <a:ext cx="5067422" cy="1155551"/>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a:t>
            </a:r>
          </a:p>
        </p:txBody>
      </p:sp>
      <p:sp>
        <p:nvSpPr>
          <p:cNvPr id="10" name="Text Placeholder 11">
            <a:extLst>
              <a:ext uri="{FF2B5EF4-FFF2-40B4-BE49-F238E27FC236}">
                <a16:creationId xmlns="" xmlns:a16="http://schemas.microsoft.com/office/drawing/2014/main" id="{7157EC7E-8603-F549-9DF6-08B3BC64E635}"/>
              </a:ext>
            </a:extLst>
          </p:cNvPr>
          <p:cNvSpPr>
            <a:spLocks noGrp="1"/>
          </p:cNvSpPr>
          <p:nvPr>
            <p:ph type="body" sz="quarter" idx="15" hasCustomPrompt="1"/>
          </p:nvPr>
        </p:nvSpPr>
        <p:spPr>
          <a:xfrm>
            <a:off x="9153158" y="6241365"/>
            <a:ext cx="5067422" cy="1471808"/>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 Lorem ipsum dolor sit amet, consectetuer adipiscing.</a:t>
            </a:r>
          </a:p>
        </p:txBody>
      </p:sp>
      <p:sp>
        <p:nvSpPr>
          <p:cNvPr id="11" name="Text Placeholder 8">
            <a:extLst>
              <a:ext uri="{FF2B5EF4-FFF2-40B4-BE49-F238E27FC236}">
                <a16:creationId xmlns="" xmlns:a16="http://schemas.microsoft.com/office/drawing/2014/main" id="{F8F8B4E2-B8D2-8F4D-9E2C-596FBFA92732}"/>
              </a:ext>
            </a:extLst>
          </p:cNvPr>
          <p:cNvSpPr>
            <a:spLocks noGrp="1"/>
          </p:cNvSpPr>
          <p:nvPr>
            <p:ph type="body" sz="quarter" idx="16" hasCustomPrompt="1"/>
          </p:nvPr>
        </p:nvSpPr>
        <p:spPr>
          <a:xfrm>
            <a:off x="9153158" y="1775258"/>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8">
            <a:extLst>
              <a:ext uri="{FF2B5EF4-FFF2-40B4-BE49-F238E27FC236}">
                <a16:creationId xmlns="" xmlns:a16="http://schemas.microsoft.com/office/drawing/2014/main" id="{24F4D994-A739-2F49-9C0B-7E321F242516}"/>
              </a:ext>
            </a:extLst>
          </p:cNvPr>
          <p:cNvSpPr>
            <a:spLocks noGrp="1"/>
          </p:cNvSpPr>
          <p:nvPr>
            <p:ph type="body" sz="quarter" idx="17" hasCustomPrompt="1"/>
          </p:nvPr>
        </p:nvSpPr>
        <p:spPr>
          <a:xfrm>
            <a:off x="9153158" y="5788679"/>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3" name="Text Placeholder 11">
            <a:extLst>
              <a:ext uri="{FF2B5EF4-FFF2-40B4-BE49-F238E27FC236}">
                <a16:creationId xmlns="" xmlns:a16="http://schemas.microsoft.com/office/drawing/2014/main" id="{972BD8C4-6723-9446-87AD-F02A9F7846D9}"/>
              </a:ext>
            </a:extLst>
          </p:cNvPr>
          <p:cNvSpPr>
            <a:spLocks noGrp="1"/>
          </p:cNvSpPr>
          <p:nvPr>
            <p:ph type="body" sz="quarter" idx="18" hasCustomPrompt="1"/>
          </p:nvPr>
        </p:nvSpPr>
        <p:spPr>
          <a:xfrm>
            <a:off x="9628143" y="3541394"/>
            <a:ext cx="5067422" cy="1785506"/>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p:txBody>
      </p:sp>
      <p:sp>
        <p:nvSpPr>
          <p:cNvPr id="14" name="Picture Placeholder 13">
            <a:extLst>
              <a:ext uri="{FF2B5EF4-FFF2-40B4-BE49-F238E27FC236}">
                <a16:creationId xmlns="" xmlns:a16="http://schemas.microsoft.com/office/drawing/2014/main" id="{8126DF14-CB60-7C45-9CB8-456103B2CE78}"/>
              </a:ext>
            </a:extLst>
          </p:cNvPr>
          <p:cNvSpPr>
            <a:spLocks noGrp="1"/>
          </p:cNvSpPr>
          <p:nvPr>
            <p:ph type="pic" sz="quarter" idx="19"/>
          </p:nvPr>
        </p:nvSpPr>
        <p:spPr>
          <a:xfrm>
            <a:off x="7517360" y="177482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Picture Placeholder 13">
            <a:extLst>
              <a:ext uri="{FF2B5EF4-FFF2-40B4-BE49-F238E27FC236}">
                <a16:creationId xmlns="" xmlns:a16="http://schemas.microsoft.com/office/drawing/2014/main" id="{2675E20A-9897-E14E-834B-8FE2879681CC}"/>
              </a:ext>
            </a:extLst>
          </p:cNvPr>
          <p:cNvSpPr>
            <a:spLocks noGrp="1"/>
          </p:cNvSpPr>
          <p:nvPr>
            <p:ph type="pic" sz="quarter" idx="20"/>
          </p:nvPr>
        </p:nvSpPr>
        <p:spPr>
          <a:xfrm>
            <a:off x="7517360" y="5788679"/>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552218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theme" Target="../theme/theme7.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theme" Target="../theme/theme8.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25661"/>
      </p:ext>
    </p:extLst>
  </p:cSld>
  <p:clrMap bg1="lt1" tx1="dk1" bg2="lt2" tx2="dk2" accent1="accent1" accent2="accent2" accent3="accent3" accent4="accent4" accent5="accent5" accent6="accent6" hlink="hlink" folHlink="folHlink"/>
  <p:sldLayoutIdLst>
    <p:sldLayoutId id="214748371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49361C4-A2C5-A04B-BA6C-A3A285C4DB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61101360"/>
      </p:ext>
    </p:extLst>
  </p:cSld>
  <p:clrMap bg1="lt1" tx1="dk1" bg2="lt2" tx2="dk2" accent1="accent1" accent2="accent2" accent3="accent3" accent4="accent4" accent5="accent5" accent6="accent6" hlink="hlink" folHlink="folHlink"/>
  <p:sldLayoutIdLst>
    <p:sldLayoutId id="214748369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062760"/>
      </p:ext>
    </p:extLst>
  </p:cSld>
  <p:clrMap bg1="lt1" tx1="dk1" bg2="lt2" tx2="dk2" accent1="accent1" accent2="accent2" accent3="accent3" accent4="accent4" accent5="accent5" accent6="accent6" hlink="hlink" folHlink="folHlink"/>
  <p:sldLayoutIdLst>
    <p:sldLayoutId id="2147483694"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722" r:id="rId1"/>
  </p:sldLayoutIdLst>
  <p:transition>
    <p:fade/>
  </p:transition>
  <p:hf hdr="0" ftr="0" dt="0"/>
  <p:txStyles>
    <p:titleStyle>
      <a:lvl1pPr algn="l" defTabSz="1218712" rtl="0" eaLnBrk="1" latinLnBrk="0" hangingPunct="1">
        <a:lnSpc>
          <a:spcPct val="90000"/>
        </a:lnSpc>
        <a:spcBef>
          <a:spcPct val="0"/>
        </a:spcBef>
        <a:buNone/>
        <a:defRPr sz="5864" kern="1200">
          <a:solidFill>
            <a:schemeClr val="tx1"/>
          </a:solidFill>
          <a:latin typeface="+mj-lt"/>
          <a:ea typeface="+mj-ea"/>
          <a:cs typeface="+mj-cs"/>
        </a:defRPr>
      </a:lvl1pPr>
    </p:titleStyle>
    <p:bodyStyle>
      <a:lvl1pPr marL="304678" indent="-304678" algn="l" defTabSz="1218712"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034" indent="-304678" algn="l" defTabSz="1218712" rtl="0" eaLnBrk="1" latinLnBrk="0" hangingPunct="1">
        <a:lnSpc>
          <a:spcPct val="90000"/>
        </a:lnSpc>
        <a:spcBef>
          <a:spcPts val="666"/>
        </a:spcBef>
        <a:buFont typeface="Arial" panose="020B0604020202020204" pitchFamily="34" charset="0"/>
        <a:buChar char="•"/>
        <a:defRPr sz="3199" kern="1200">
          <a:solidFill>
            <a:schemeClr val="tx1"/>
          </a:solidFill>
          <a:latin typeface="+mn-lt"/>
          <a:ea typeface="+mn-ea"/>
          <a:cs typeface="+mn-cs"/>
        </a:defRPr>
      </a:lvl2pPr>
      <a:lvl3pPr marL="1523390" indent="-304678" algn="l" defTabSz="1218712" rtl="0" eaLnBrk="1" latinLnBrk="0" hangingPunct="1">
        <a:lnSpc>
          <a:spcPct val="90000"/>
        </a:lnSpc>
        <a:spcBef>
          <a:spcPts val="666"/>
        </a:spcBef>
        <a:buFont typeface="Arial" panose="020B0604020202020204" pitchFamily="34" charset="0"/>
        <a:buChar char="•"/>
        <a:defRPr sz="2666" kern="1200">
          <a:solidFill>
            <a:schemeClr val="tx1"/>
          </a:solidFill>
          <a:latin typeface="+mn-lt"/>
          <a:ea typeface="+mn-ea"/>
          <a:cs typeface="+mn-cs"/>
        </a:defRPr>
      </a:lvl3pPr>
      <a:lvl4pPr marL="213274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4pPr>
      <a:lvl5pPr marL="2742103"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5pPr>
      <a:lvl6pPr marL="3351459"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6pPr>
      <a:lvl7pPr marL="3960815"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7pPr>
      <a:lvl8pPr marL="4570171"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8pPr>
      <a:lvl9pPr marL="517952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3" algn="l" defTabSz="1218712" rtl="0" eaLnBrk="1" latinLnBrk="0" hangingPunct="1">
        <a:defRPr sz="2399" kern="1200">
          <a:solidFill>
            <a:schemeClr val="tx1"/>
          </a:solidFill>
          <a:latin typeface="+mn-lt"/>
          <a:ea typeface="+mn-ea"/>
          <a:cs typeface="+mn-cs"/>
        </a:defRPr>
      </a:lvl8pPr>
      <a:lvl9pPr marL="4874849" algn="l" defTabSz="1218712"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AAB1CA5-F4FB-204D-B621-D0AA012B60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cxnSp>
        <p:nvCxnSpPr>
          <p:cNvPr id="11" name="Straight Connector 10">
            <a:extLst>
              <a:ext uri="{FF2B5EF4-FFF2-40B4-BE49-F238E27FC236}">
                <a16:creationId xmlns="" xmlns:a16="http://schemas.microsoft.com/office/drawing/2014/main" id="{803AD7BF-7AFB-DD40-BFAF-8E5D75A359D1}"/>
              </a:ext>
            </a:extLst>
          </p:cNvPr>
          <p:cNvCxnSpPr>
            <a:cxnSpLocks/>
          </p:cNvCxnSpPr>
          <p:nvPr userDrawn="1"/>
        </p:nvCxnSpPr>
        <p:spPr>
          <a:xfrm flipH="1">
            <a:off x="975360" y="-193883"/>
            <a:ext cx="2791968" cy="655999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F249AB5B-6328-A940-B59C-EDC168871C1C}"/>
              </a:ext>
            </a:extLst>
          </p:cNvPr>
          <p:cNvCxnSpPr>
            <a:cxnSpLocks/>
          </p:cNvCxnSpPr>
          <p:nvPr userDrawn="1"/>
        </p:nvCxnSpPr>
        <p:spPr>
          <a:xfrm flipH="1">
            <a:off x="4738849" y="3023616"/>
            <a:ext cx="2698271" cy="633984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4F3FB65-F56B-9D46-861C-E7022712724E}"/>
              </a:ext>
            </a:extLst>
          </p:cNvPr>
          <p:cNvCxnSpPr>
            <a:cxnSpLocks/>
          </p:cNvCxnSpPr>
          <p:nvPr userDrawn="1"/>
        </p:nvCxnSpPr>
        <p:spPr>
          <a:xfrm flipH="1">
            <a:off x="987554" y="4828032"/>
            <a:ext cx="654609" cy="1538075"/>
          </a:xfrm>
          <a:prstGeom prst="line">
            <a:avLst/>
          </a:prstGeom>
          <a:ln w="1016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244A68E7-78A5-F846-80EE-AC276CA6F2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3328" y="3071936"/>
            <a:ext cx="456338" cy="491337"/>
          </a:xfrm>
          <a:prstGeom prst="rect">
            <a:avLst/>
          </a:prstGeom>
        </p:spPr>
      </p:pic>
      <p:pic>
        <p:nvPicPr>
          <p:cNvPr id="8" name="Picture 7">
            <a:extLst>
              <a:ext uri="{FF2B5EF4-FFF2-40B4-BE49-F238E27FC236}">
                <a16:creationId xmlns="" xmlns:a16="http://schemas.microsoft.com/office/drawing/2014/main" id="{08EA1B8D-117E-944C-9BEC-DE793A45C4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1573363368"/>
      </p:ext>
    </p:extLst>
  </p:cSld>
  <p:clrMap bg1="lt1" tx1="dk1" bg2="lt2" tx2="dk2" accent1="accent1" accent2="accent2" accent3="accent3" accent4="accent4" accent5="accent5" accent6="accent6" hlink="hlink" folHlink="folHlink"/>
  <p:sldLayoutIdLst>
    <p:sldLayoutId id="2147483675"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BBA4303-ABFC-B648-8EB9-F8EFAAF70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1242990415"/>
      </p:ext>
    </p:extLst>
  </p:cSld>
  <p:clrMap bg1="lt1" tx1="dk1" bg2="lt2" tx2="dk2" accent1="accent1" accent2="accent2" accent3="accent3" accent4="accent4" accent5="accent5" accent6="accent6" hlink="hlink" folHlink="folHlink"/>
  <p:sldLayoutIdLst>
    <p:sldLayoutId id="2147483677"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9969D16-6061-E54D-8420-37FC5F71C0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817572761"/>
      </p:ext>
    </p:extLst>
  </p:cSld>
  <p:clrMap bg1="lt1" tx1="dk1" bg2="lt2" tx2="dk2" accent1="accent1" accent2="accent2" accent3="accent3" accent4="accent4" accent5="accent5" accent6="accent6" hlink="hlink" folHlink="folHlink"/>
  <p:sldLayoutIdLst>
    <p:sldLayoutId id="2147483679"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F44D618-89C6-4F4C-A09D-4926B437C7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1987106312"/>
      </p:ext>
    </p:extLst>
  </p:cSld>
  <p:clrMap bg1="lt1" tx1="dk1" bg2="lt2" tx2="dk2" accent1="accent1" accent2="accent2" accent3="accent3" accent4="accent4" accent5="accent5" accent6="accent6" hlink="hlink" folHlink="folHlink"/>
  <p:sldLayoutIdLst>
    <p:sldLayoutId id="2147483681"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8ECD12-8A09-3845-9152-E974D2CAB13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pic>
        <p:nvPicPr>
          <p:cNvPr id="3" name="Picture 2">
            <a:extLst>
              <a:ext uri="{FF2B5EF4-FFF2-40B4-BE49-F238E27FC236}">
                <a16:creationId xmlns="" xmlns:a16="http://schemas.microsoft.com/office/drawing/2014/main" id="{4019FB62-FE01-1849-82E8-3E183F40EA5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627510635"/>
      </p:ext>
    </p:extLst>
  </p:cSld>
  <p:clrMap bg1="lt1" tx1="dk1" bg2="lt2" tx2="dk2" accent1="accent1" accent2="accent2" accent3="accent3" accent4="accent4" accent5="accent5" accent6="accent6" hlink="hlink" folHlink="folHlink"/>
  <p:sldLayoutIdLst>
    <p:sldLayoutId id="2147483685" r:id="rId1"/>
    <p:sldLayoutId id="2147483732" r:id="rId2"/>
    <p:sldLayoutId id="2147483723" r:id="rId3"/>
    <p:sldLayoutId id="2147483724" r:id="rId4"/>
    <p:sldLayoutId id="2147483725" r:id="rId5"/>
    <p:sldLayoutId id="2147483738"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2F3A161-8CB1-A040-BBCD-3AB3AE1ED47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34003844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3" r:id="rId5"/>
    <p:sldLayoutId id="2147483734"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49361C4-A2C5-A04B-BA6C-A3A285C4DB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3494319319"/>
      </p:ext>
    </p:extLst>
  </p:cSld>
  <p:clrMap bg1="lt1" tx1="dk1" bg2="lt2" tx2="dk2" accent1="accent1" accent2="accent2" accent3="accent3" accent4="accent4" accent5="accent5" accent6="accent6" hlink="hlink" folHlink="folHlink"/>
  <p:sldLayoutIdLst>
    <p:sldLayoutId id="2147483736" r:id="rId1"/>
    <p:sldLayoutId id="2147483737"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hyperlink" Target="https://angular.io/guide/quickstart" TargetMode="External"/><Relationship Id="rId1" Type="http://schemas.openxmlformats.org/officeDocument/2006/relationships/slideLayout" Target="../slideLayouts/slideLayout7.xml"/><Relationship Id="rId5" Type="http://schemas.openxmlformats.org/officeDocument/2006/relationships/hyperlink" Target="http://www.typescriptlang.org/docs/handbook/typescript-in-5-minutes.html" TargetMode="External"/><Relationship Id="rId4" Type="http://schemas.openxmlformats.org/officeDocument/2006/relationships/hyperlink" Target="https://material.angular.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5447B40-FE8C-4140-8322-2E1F381406BD}"/>
              </a:ext>
            </a:extLst>
          </p:cNvPr>
          <p:cNvSpPr>
            <a:spLocks noGrp="1"/>
          </p:cNvSpPr>
          <p:nvPr>
            <p:ph type="body" sz="quarter" idx="10"/>
          </p:nvPr>
        </p:nvSpPr>
        <p:spPr>
          <a:xfrm>
            <a:off x="774077" y="805779"/>
            <a:ext cx="14494678" cy="2781890"/>
          </a:xfrm>
        </p:spPr>
        <p:txBody>
          <a:bodyPr/>
          <a:lstStyle/>
          <a:p>
            <a:r>
              <a:rPr lang="pt-BR" dirty="0"/>
              <a:t>Desenvolvim</a:t>
            </a:r>
            <a:r>
              <a:rPr lang="pt-BR" dirty="0">
                <a:solidFill>
                  <a:schemeClr val="accent4"/>
                </a:solidFill>
              </a:rPr>
              <a:t>ento WEB </a:t>
            </a:r>
            <a:r>
              <a:rPr lang="pt-BR" dirty="0"/>
              <a:t> Angular e </a:t>
            </a:r>
            <a:r>
              <a:rPr lang="pt-BR" dirty="0" err="1">
                <a:solidFill>
                  <a:schemeClr val="accent4"/>
                </a:solidFill>
              </a:rPr>
              <a:t>Typescript</a:t>
            </a:r>
            <a:endParaRPr lang="pt-BR" dirty="0">
              <a:solidFill>
                <a:schemeClr val="accent4"/>
              </a:solidFill>
            </a:endParaRPr>
          </a:p>
        </p:txBody>
      </p:sp>
      <p:sp>
        <p:nvSpPr>
          <p:cNvPr id="3" name="Text Placeholder 2">
            <a:extLst>
              <a:ext uri="{FF2B5EF4-FFF2-40B4-BE49-F238E27FC236}">
                <a16:creationId xmlns="" xmlns:a16="http://schemas.microsoft.com/office/drawing/2014/main" id="{A90ED351-43DE-E845-A9C8-D5A0645C7FBA}"/>
              </a:ext>
            </a:extLst>
          </p:cNvPr>
          <p:cNvSpPr>
            <a:spLocks noGrp="1"/>
          </p:cNvSpPr>
          <p:nvPr>
            <p:ph type="body" sz="quarter" idx="11"/>
          </p:nvPr>
        </p:nvSpPr>
        <p:spPr/>
        <p:txBody>
          <a:bodyPr/>
          <a:lstStyle/>
          <a:p>
            <a:r>
              <a:rPr lang="pt-BR" dirty="0" smtClean="0"/>
              <a:t>Maio</a:t>
            </a:r>
            <a:endParaRPr lang="pt-BR" dirty="0"/>
          </a:p>
        </p:txBody>
      </p:sp>
      <p:sp>
        <p:nvSpPr>
          <p:cNvPr id="4" name="Text Placeholder 3">
            <a:extLst>
              <a:ext uri="{FF2B5EF4-FFF2-40B4-BE49-F238E27FC236}">
                <a16:creationId xmlns="" xmlns:a16="http://schemas.microsoft.com/office/drawing/2014/main" id="{2C996AF5-0C46-6948-8F5B-D74AD752EF88}"/>
              </a:ext>
            </a:extLst>
          </p:cNvPr>
          <p:cNvSpPr>
            <a:spLocks noGrp="1"/>
          </p:cNvSpPr>
          <p:nvPr>
            <p:ph type="body" sz="quarter" idx="12"/>
          </p:nvPr>
        </p:nvSpPr>
        <p:spPr/>
        <p:txBody>
          <a:bodyPr/>
          <a:lstStyle/>
          <a:p>
            <a:r>
              <a:rPr lang="pt-BR" dirty="0" smtClean="0"/>
              <a:t>Diego Alexandro de Oliveira</a:t>
            </a:r>
          </a:p>
          <a:p>
            <a:r>
              <a:rPr lang="pt-BR" dirty="0" err="1" smtClean="0"/>
              <a:t>Coffee</a:t>
            </a:r>
            <a:r>
              <a:rPr lang="pt-BR" dirty="0" smtClean="0"/>
              <a:t> </a:t>
            </a:r>
            <a:r>
              <a:rPr lang="pt-BR" dirty="0" err="1" smtClean="0"/>
              <a:t>and</a:t>
            </a:r>
            <a:r>
              <a:rPr lang="pt-BR" dirty="0" smtClean="0"/>
              <a:t> </a:t>
            </a:r>
            <a:r>
              <a:rPr lang="pt-BR" dirty="0" err="1" smtClean="0"/>
              <a:t>Code</a:t>
            </a:r>
            <a:endParaRPr lang="pt-BR" dirty="0" smtClean="0"/>
          </a:p>
          <a:p>
            <a:r>
              <a:rPr lang="pt-BR" dirty="0"/>
              <a:t>Agroindústria</a:t>
            </a:r>
          </a:p>
          <a:p>
            <a:r>
              <a:rPr lang="en-US" dirty="0" err="1" smtClean="0"/>
              <a:t>Assis</a:t>
            </a:r>
            <a:r>
              <a:rPr lang="en-US" dirty="0" smtClean="0"/>
              <a:t>, SP</a:t>
            </a:r>
            <a:endParaRPr lang="en-US" dirty="0"/>
          </a:p>
        </p:txBody>
      </p:sp>
    </p:spTree>
    <p:extLst>
      <p:ext uri="{BB962C8B-B14F-4D97-AF65-F5344CB8AC3E}">
        <p14:creationId xmlns:p14="http://schemas.microsoft.com/office/powerpoint/2010/main" val="19055556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pt-BR" dirty="0" smtClean="0"/>
              <a:t>Referências</a:t>
            </a:r>
            <a:endParaRPr lang="en-US" dirty="0">
              <a:solidFill>
                <a:schemeClr val="accent5"/>
              </a:solidFill>
            </a:endParaRPr>
          </a:p>
        </p:txBody>
      </p:sp>
      <p:sp>
        <p:nvSpPr>
          <p:cNvPr id="5" name="CaixaDeTexto 4"/>
          <p:cNvSpPr txBox="1"/>
          <p:nvPr/>
        </p:nvSpPr>
        <p:spPr>
          <a:xfrm>
            <a:off x="1535502" y="2001328"/>
            <a:ext cx="12801600" cy="5917721"/>
          </a:xfrm>
          <a:prstGeom prst="rect">
            <a:avLst/>
          </a:prstGeom>
        </p:spPr>
        <p:txBody>
          <a:bodyPr wrap="square" rtlCol="0">
            <a:normAutofit/>
          </a:bodyPr>
          <a:lstStyle/>
          <a:p>
            <a:r>
              <a:rPr lang="pt-BR" sz="2800" dirty="0">
                <a:solidFill>
                  <a:schemeClr val="bg2"/>
                </a:solidFill>
                <a:latin typeface="Lato" panose="020F0502020204030203" pitchFamily="34" charset="77"/>
                <a:ea typeface="Arial Narrow" charset="0"/>
                <a:cs typeface="Arial Narrow" charset="0"/>
                <a:hlinkClick r:id="rId2"/>
              </a:rPr>
              <a:t>https://nodejs.org/en/about</a:t>
            </a:r>
            <a:r>
              <a:rPr lang="pt-BR" sz="2800" dirty="0" smtClean="0">
                <a:solidFill>
                  <a:schemeClr val="bg2"/>
                </a:solidFill>
                <a:latin typeface="Lato" panose="020F0502020204030203" pitchFamily="34" charset="77"/>
                <a:ea typeface="Arial Narrow" charset="0"/>
                <a:cs typeface="Arial Narrow" charset="0"/>
                <a:hlinkClick r:id="rId2"/>
              </a:rPr>
              <a:t>/</a:t>
            </a:r>
          </a:p>
          <a:p>
            <a:endParaRPr lang="pt-BR" sz="2800" dirty="0">
              <a:solidFill>
                <a:schemeClr val="bg2"/>
              </a:solidFill>
              <a:latin typeface="Lato" panose="020F0502020204030203" pitchFamily="34" charset="77"/>
              <a:ea typeface="Arial Narrow" charset="0"/>
              <a:cs typeface="Arial Narrow" charset="0"/>
              <a:hlinkClick r:id="rId2"/>
            </a:endParaRPr>
          </a:p>
          <a:p>
            <a:r>
              <a:rPr lang="pt-BR" sz="2800" dirty="0">
                <a:solidFill>
                  <a:schemeClr val="bg2"/>
                </a:solidFill>
                <a:latin typeface="Lato" panose="020F0502020204030203" pitchFamily="34" charset="77"/>
                <a:ea typeface="Arial Narrow" charset="0"/>
                <a:cs typeface="Arial Narrow" charset="0"/>
                <a:hlinkClick r:id="rId2"/>
              </a:rPr>
              <a:t>http://expressjs.com/pt-br/starter/hello-world.html</a:t>
            </a:r>
            <a:endParaRPr lang="pt-BR" sz="2800" dirty="0" smtClean="0">
              <a:solidFill>
                <a:schemeClr val="bg2"/>
              </a:solidFill>
              <a:latin typeface="Lato" panose="020F0502020204030203" pitchFamily="34" charset="77"/>
              <a:ea typeface="Arial Narrow" charset="0"/>
              <a:cs typeface="Arial Narrow" charset="0"/>
              <a:hlinkClick r:id="rId2"/>
            </a:endParaRPr>
          </a:p>
          <a:p>
            <a:endParaRPr lang="pt-BR" sz="2800" dirty="0">
              <a:solidFill>
                <a:schemeClr val="bg2"/>
              </a:solidFill>
              <a:latin typeface="Lato" panose="020F0502020204030203" pitchFamily="34" charset="77"/>
              <a:ea typeface="Arial Narrow" charset="0"/>
              <a:cs typeface="Arial Narrow" charset="0"/>
              <a:hlinkClick r:id="rId2"/>
            </a:endParaRPr>
          </a:p>
          <a:p>
            <a:r>
              <a:rPr lang="pt-BR" sz="2800" dirty="0" smtClean="0">
                <a:solidFill>
                  <a:schemeClr val="bg2"/>
                </a:solidFill>
                <a:latin typeface="Lato" panose="020F0502020204030203" pitchFamily="34" charset="77"/>
                <a:ea typeface="Arial Narrow" charset="0"/>
                <a:cs typeface="Arial Narrow" charset="0"/>
                <a:hlinkClick r:id="rId2"/>
              </a:rPr>
              <a:t>https</a:t>
            </a:r>
            <a:r>
              <a:rPr lang="pt-BR" sz="2800" dirty="0">
                <a:solidFill>
                  <a:schemeClr val="bg2"/>
                </a:solidFill>
                <a:latin typeface="Lato" panose="020F0502020204030203" pitchFamily="34" charset="77"/>
                <a:ea typeface="Arial Narrow" charset="0"/>
                <a:cs typeface="Arial Narrow" charset="0"/>
                <a:hlinkClick r:id="rId2"/>
              </a:rPr>
              <a:t>://</a:t>
            </a:r>
            <a:r>
              <a:rPr lang="pt-BR" sz="2800" dirty="0" smtClean="0">
                <a:solidFill>
                  <a:schemeClr val="bg2"/>
                </a:solidFill>
                <a:latin typeface="Lato" panose="020F0502020204030203" pitchFamily="34" charset="77"/>
                <a:ea typeface="Arial Narrow" charset="0"/>
                <a:cs typeface="Arial Narrow" charset="0"/>
                <a:hlinkClick r:id="rId2"/>
              </a:rPr>
              <a:t>angular.io/guide/quickstart</a:t>
            </a:r>
            <a:endParaRPr lang="pt-BR" sz="2800" dirty="0" smtClean="0">
              <a:solidFill>
                <a:schemeClr val="bg2"/>
              </a:solidFill>
              <a:latin typeface="Lato" panose="020F0502020204030203" pitchFamily="34" charset="77"/>
              <a:ea typeface="Arial Narrow" charset="0"/>
              <a:cs typeface="Arial Narrow" charset="0"/>
            </a:endParaRPr>
          </a:p>
          <a:p>
            <a:endParaRPr lang="pt-BR" sz="2800" dirty="0">
              <a:solidFill>
                <a:schemeClr val="bg2"/>
              </a:solidFill>
              <a:latin typeface="Lato" panose="020F0502020204030203" pitchFamily="34" charset="77"/>
              <a:ea typeface="Arial Narrow" charset="0"/>
              <a:cs typeface="Arial Narrow" charset="0"/>
            </a:endParaRPr>
          </a:p>
          <a:p>
            <a:r>
              <a:rPr lang="pt-BR" sz="2800" dirty="0">
                <a:solidFill>
                  <a:schemeClr val="bg2"/>
                </a:solidFill>
                <a:latin typeface="Lato" panose="020F0502020204030203" pitchFamily="34" charset="77"/>
                <a:ea typeface="Arial Narrow" charset="0"/>
                <a:cs typeface="Arial Narrow" charset="0"/>
                <a:hlinkClick r:id="rId3"/>
              </a:rPr>
              <a:t>https://www.npmjs.com</a:t>
            </a:r>
            <a:r>
              <a:rPr lang="pt-BR" sz="2800" dirty="0" smtClean="0">
                <a:solidFill>
                  <a:schemeClr val="bg2"/>
                </a:solidFill>
                <a:latin typeface="Lato" panose="020F0502020204030203" pitchFamily="34" charset="77"/>
                <a:ea typeface="Arial Narrow" charset="0"/>
                <a:cs typeface="Arial Narrow" charset="0"/>
                <a:hlinkClick r:id="rId3"/>
              </a:rPr>
              <a:t>/</a:t>
            </a:r>
            <a:endParaRPr lang="pt-BR" sz="2800" dirty="0" smtClean="0">
              <a:solidFill>
                <a:schemeClr val="bg2"/>
              </a:solidFill>
              <a:latin typeface="Lato" panose="020F0502020204030203" pitchFamily="34" charset="77"/>
              <a:ea typeface="Arial Narrow" charset="0"/>
              <a:cs typeface="Arial Narrow" charset="0"/>
            </a:endParaRPr>
          </a:p>
          <a:p>
            <a:endParaRPr lang="pt-BR" sz="2800" dirty="0">
              <a:solidFill>
                <a:schemeClr val="bg2"/>
              </a:solidFill>
              <a:latin typeface="Lato" panose="020F0502020204030203" pitchFamily="34" charset="77"/>
              <a:ea typeface="Arial Narrow" charset="0"/>
              <a:cs typeface="Arial Narrow" charset="0"/>
            </a:endParaRPr>
          </a:p>
          <a:p>
            <a:r>
              <a:rPr lang="pt-BR" sz="2800" dirty="0">
                <a:solidFill>
                  <a:schemeClr val="bg2"/>
                </a:solidFill>
                <a:latin typeface="Lato" panose="020F0502020204030203" pitchFamily="34" charset="77"/>
                <a:ea typeface="Arial Narrow" charset="0"/>
                <a:cs typeface="Arial Narrow" charset="0"/>
                <a:hlinkClick r:id="rId4"/>
              </a:rPr>
              <a:t>https://material.angular.io</a:t>
            </a:r>
            <a:r>
              <a:rPr lang="pt-BR" sz="2800" dirty="0" smtClean="0">
                <a:solidFill>
                  <a:schemeClr val="bg2"/>
                </a:solidFill>
                <a:latin typeface="Lato" panose="020F0502020204030203" pitchFamily="34" charset="77"/>
                <a:ea typeface="Arial Narrow" charset="0"/>
                <a:cs typeface="Arial Narrow" charset="0"/>
                <a:hlinkClick r:id="rId4"/>
              </a:rPr>
              <a:t>/</a:t>
            </a:r>
            <a:endParaRPr lang="pt-BR" sz="2800" dirty="0" smtClean="0">
              <a:solidFill>
                <a:schemeClr val="bg2"/>
              </a:solidFill>
              <a:latin typeface="Lato" panose="020F0502020204030203" pitchFamily="34" charset="77"/>
              <a:ea typeface="Arial Narrow" charset="0"/>
              <a:cs typeface="Arial Narrow" charset="0"/>
            </a:endParaRPr>
          </a:p>
          <a:p>
            <a:endParaRPr lang="pt-BR" sz="2800" dirty="0">
              <a:solidFill>
                <a:schemeClr val="bg2"/>
              </a:solidFill>
              <a:latin typeface="Lato" panose="020F0502020204030203" pitchFamily="34" charset="77"/>
              <a:ea typeface="Arial Narrow" charset="0"/>
              <a:cs typeface="Arial Narrow" charset="0"/>
            </a:endParaRPr>
          </a:p>
          <a:p>
            <a:r>
              <a:rPr lang="pt-BR" sz="2800" dirty="0">
                <a:solidFill>
                  <a:schemeClr val="bg2"/>
                </a:solidFill>
                <a:latin typeface="Lato" panose="020F0502020204030203" pitchFamily="34" charset="77"/>
                <a:ea typeface="Arial Narrow" charset="0"/>
                <a:cs typeface="Arial Narrow" charset="0"/>
                <a:hlinkClick r:id="rId5"/>
              </a:rPr>
              <a:t>http://</a:t>
            </a:r>
            <a:r>
              <a:rPr lang="pt-BR" sz="2800" dirty="0" smtClean="0">
                <a:solidFill>
                  <a:schemeClr val="bg2"/>
                </a:solidFill>
                <a:latin typeface="Lato" panose="020F0502020204030203" pitchFamily="34" charset="77"/>
                <a:ea typeface="Arial Narrow" charset="0"/>
                <a:cs typeface="Arial Narrow" charset="0"/>
                <a:hlinkClick r:id="rId5"/>
              </a:rPr>
              <a:t>www.typescriptlang.org/docs/handbook/typescript-in-5-minutes.html</a:t>
            </a:r>
            <a:endParaRPr lang="pt-BR" sz="2800" dirty="0" smtClean="0">
              <a:solidFill>
                <a:schemeClr val="bg2"/>
              </a:solidFill>
              <a:latin typeface="Lato" panose="020F0502020204030203" pitchFamily="34" charset="77"/>
              <a:ea typeface="Arial Narrow" charset="0"/>
              <a:cs typeface="Arial Narrow" charset="0"/>
            </a:endParaRPr>
          </a:p>
          <a:p>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11851482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 xmlns:a16="http://schemas.microsoft.com/office/drawing/2014/main" id="{D328D333-DA36-6341-B6AF-54B697148C64}"/>
              </a:ext>
            </a:extLst>
          </p:cNvPr>
          <p:cNvSpPr>
            <a:spLocks noGrp="1"/>
          </p:cNvSpPr>
          <p:nvPr>
            <p:ph type="body" sz="quarter" idx="11"/>
          </p:nvPr>
        </p:nvSpPr>
        <p:spPr/>
        <p:txBody>
          <a:bodyPr/>
          <a:lstStyle/>
          <a:p>
            <a:r>
              <a:rPr lang="pt-BR" dirty="0" smtClean="0"/>
              <a:t>OBRIGADO</a:t>
            </a:r>
            <a:endParaRPr lang="pt-BR" dirty="0"/>
          </a:p>
        </p:txBody>
      </p:sp>
      <p:sp>
        <p:nvSpPr>
          <p:cNvPr id="13" name="Text Placeholder 12">
            <a:extLst>
              <a:ext uri="{FF2B5EF4-FFF2-40B4-BE49-F238E27FC236}">
                <a16:creationId xmlns="" xmlns:a16="http://schemas.microsoft.com/office/drawing/2014/main" id="{67FB982E-0412-A040-B5C6-5D6F17F7E9D8}"/>
              </a:ext>
            </a:extLst>
          </p:cNvPr>
          <p:cNvSpPr>
            <a:spLocks noGrp="1"/>
          </p:cNvSpPr>
          <p:nvPr>
            <p:ph type="body" sz="quarter" idx="12"/>
          </p:nvPr>
        </p:nvSpPr>
        <p:spPr/>
        <p:txBody>
          <a:bodyPr/>
          <a:lstStyle/>
          <a:p>
            <a:r>
              <a:rPr lang="pt-BR" dirty="0" smtClean="0"/>
              <a:t>DIEGO OLIVEIRA</a:t>
            </a:r>
            <a:endParaRPr lang="pt-BR" dirty="0"/>
          </a:p>
        </p:txBody>
      </p:sp>
      <p:sp>
        <p:nvSpPr>
          <p:cNvPr id="14" name="Text Placeholder 13">
            <a:extLst>
              <a:ext uri="{FF2B5EF4-FFF2-40B4-BE49-F238E27FC236}">
                <a16:creationId xmlns="" xmlns:a16="http://schemas.microsoft.com/office/drawing/2014/main" id="{4EEDD371-E8C9-6640-BD89-FAA8146AB7B3}"/>
              </a:ext>
            </a:extLst>
          </p:cNvPr>
          <p:cNvSpPr>
            <a:spLocks noGrp="1"/>
          </p:cNvSpPr>
          <p:nvPr>
            <p:ph type="body" sz="quarter" idx="13"/>
          </p:nvPr>
        </p:nvSpPr>
        <p:spPr/>
        <p:txBody>
          <a:bodyPr/>
          <a:lstStyle/>
          <a:p>
            <a:r>
              <a:rPr lang="pt-BR" dirty="0" smtClean="0"/>
              <a:t>Desenvolvimento – TOTVS Agroindústria</a:t>
            </a:r>
            <a:endParaRPr lang="pt-BR" dirty="0"/>
          </a:p>
        </p:txBody>
      </p:sp>
      <p:sp>
        <p:nvSpPr>
          <p:cNvPr id="15" name="Text Placeholder 14">
            <a:extLst>
              <a:ext uri="{FF2B5EF4-FFF2-40B4-BE49-F238E27FC236}">
                <a16:creationId xmlns="" xmlns:a16="http://schemas.microsoft.com/office/drawing/2014/main" id="{6E850853-4118-9D44-BFD3-511577858BA7}"/>
              </a:ext>
            </a:extLst>
          </p:cNvPr>
          <p:cNvSpPr>
            <a:spLocks noGrp="1"/>
          </p:cNvSpPr>
          <p:nvPr>
            <p:ph type="body" sz="quarter" idx="14"/>
          </p:nvPr>
        </p:nvSpPr>
        <p:spPr/>
        <p:txBody>
          <a:bodyPr/>
          <a:lstStyle/>
          <a:p>
            <a:r>
              <a:rPr lang="pt-BR" dirty="0" smtClean="0"/>
              <a:t>(18) 99148-8817</a:t>
            </a:r>
            <a:endParaRPr lang="pt-BR" dirty="0"/>
          </a:p>
        </p:txBody>
      </p:sp>
      <p:sp>
        <p:nvSpPr>
          <p:cNvPr id="16" name="Text Placeholder 15">
            <a:extLst>
              <a:ext uri="{FF2B5EF4-FFF2-40B4-BE49-F238E27FC236}">
                <a16:creationId xmlns="" xmlns:a16="http://schemas.microsoft.com/office/drawing/2014/main" id="{8A784B1D-98C3-A545-B035-A1C84A894753}"/>
              </a:ext>
            </a:extLst>
          </p:cNvPr>
          <p:cNvSpPr>
            <a:spLocks noGrp="1"/>
          </p:cNvSpPr>
          <p:nvPr>
            <p:ph type="body" sz="quarter" idx="15"/>
          </p:nvPr>
        </p:nvSpPr>
        <p:spPr/>
        <p:txBody>
          <a:bodyPr/>
          <a:lstStyle/>
          <a:p>
            <a:r>
              <a:rPr lang="pt-BR" dirty="0" smtClean="0"/>
              <a:t>d</a:t>
            </a:r>
            <a:r>
              <a:rPr lang="pt-BR" dirty="0" smtClean="0"/>
              <a:t>iego.alexandro@totvs.com.br</a:t>
            </a:r>
            <a:endParaRPr lang="pt-BR" dirty="0"/>
          </a:p>
        </p:txBody>
      </p:sp>
    </p:spTree>
    <p:extLst>
      <p:ext uri="{BB962C8B-B14F-4D97-AF65-F5344CB8AC3E}">
        <p14:creationId xmlns:p14="http://schemas.microsoft.com/office/powerpoint/2010/main" val="386934289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 xmlns:a16="http://schemas.microsoft.com/office/drawing/2014/main" id="{79734132-9A3F-4A4D-9D33-01F1C134B5B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1654" b="1654"/>
          <a:stretch>
            <a:fillRect/>
          </a:stretch>
        </p:blipFill>
        <p:spPr/>
      </p:pic>
      <p:sp>
        <p:nvSpPr>
          <p:cNvPr id="3" name="Text Placeholder 2">
            <a:extLst>
              <a:ext uri="{FF2B5EF4-FFF2-40B4-BE49-F238E27FC236}">
                <a16:creationId xmlns="" xmlns:a16="http://schemas.microsoft.com/office/drawing/2014/main" id="{8DA50EC0-4A50-BE44-9404-6F0A7B0A8B7F}"/>
              </a:ext>
            </a:extLst>
          </p:cNvPr>
          <p:cNvSpPr>
            <a:spLocks noGrp="1"/>
          </p:cNvSpPr>
          <p:nvPr>
            <p:ph type="body" sz="quarter" idx="11"/>
          </p:nvPr>
        </p:nvSpPr>
        <p:spPr/>
        <p:txBody>
          <a:bodyPr/>
          <a:lstStyle/>
          <a:p>
            <a:r>
              <a:rPr lang="pt-BR" dirty="0" smtClean="0"/>
              <a:t>Objetivo</a:t>
            </a:r>
            <a:endParaRPr lang="pt-BR" dirty="0"/>
          </a:p>
        </p:txBody>
      </p:sp>
      <p:sp>
        <p:nvSpPr>
          <p:cNvPr id="5" name="Text Placeholder 4">
            <a:extLst>
              <a:ext uri="{FF2B5EF4-FFF2-40B4-BE49-F238E27FC236}">
                <a16:creationId xmlns="" xmlns:a16="http://schemas.microsoft.com/office/drawing/2014/main" id="{5D4797D6-73AD-4948-BDBF-F63EDFDC1983}"/>
              </a:ext>
            </a:extLst>
          </p:cNvPr>
          <p:cNvSpPr>
            <a:spLocks noGrp="1"/>
          </p:cNvSpPr>
          <p:nvPr>
            <p:ph type="body" sz="quarter" idx="13"/>
          </p:nvPr>
        </p:nvSpPr>
        <p:spPr>
          <a:xfrm>
            <a:off x="8043634" y="4306373"/>
            <a:ext cx="6091559" cy="3129597"/>
          </a:xfrm>
        </p:spPr>
        <p:txBody>
          <a:bodyPr/>
          <a:lstStyle/>
          <a:p>
            <a:r>
              <a:rPr lang="pt-BR" sz="2800" dirty="0" smtClean="0"/>
              <a:t>Demonstrar um servidor Node JS</a:t>
            </a:r>
          </a:p>
          <a:p>
            <a:endParaRPr lang="pt-BR" sz="2800" dirty="0"/>
          </a:p>
          <a:p>
            <a:r>
              <a:rPr lang="pt-BR" sz="2800" dirty="0" smtClean="0"/>
              <a:t>Criar um projeto Angular usando Angular CLI</a:t>
            </a:r>
          </a:p>
          <a:p>
            <a:endParaRPr lang="pt-BR" sz="2800" dirty="0" smtClean="0"/>
          </a:p>
          <a:p>
            <a:r>
              <a:rPr lang="pt-BR" sz="2800" dirty="0" smtClean="0"/>
              <a:t>Apresentar os principais conceitos de Angular e </a:t>
            </a:r>
            <a:r>
              <a:rPr lang="pt-BR" sz="2800" dirty="0" err="1" smtClean="0"/>
              <a:t>Typescript</a:t>
            </a:r>
            <a:endParaRPr lang="pt-BR" sz="2800" dirty="0" smtClean="0"/>
          </a:p>
          <a:p>
            <a:endParaRPr lang="pt-BR" sz="2800" dirty="0"/>
          </a:p>
          <a:p>
            <a:endParaRPr lang="pt-BR" sz="2800" dirty="0" smtClean="0"/>
          </a:p>
        </p:txBody>
      </p:sp>
    </p:spTree>
    <p:extLst>
      <p:ext uri="{BB962C8B-B14F-4D97-AF65-F5344CB8AC3E}">
        <p14:creationId xmlns:p14="http://schemas.microsoft.com/office/powerpoint/2010/main" val="2042225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NODE JS</a:t>
            </a:r>
            <a:endParaRPr lang="en-US" dirty="0">
              <a:solidFill>
                <a:schemeClr val="accent5"/>
              </a:solidFill>
            </a:endParaRPr>
          </a:p>
        </p:txBody>
      </p:sp>
      <p:sp>
        <p:nvSpPr>
          <p:cNvPr id="4" name="CaixaDeTexto 3"/>
          <p:cNvSpPr txBox="1"/>
          <p:nvPr/>
        </p:nvSpPr>
        <p:spPr>
          <a:xfrm>
            <a:off x="1535502" y="2346385"/>
            <a:ext cx="11697419" cy="5158596"/>
          </a:xfrm>
          <a:prstGeom prst="rect">
            <a:avLst/>
          </a:prstGeom>
        </p:spPr>
        <p:txBody>
          <a:bodyPr wrap="square" rtlCol="0">
            <a:normAutofit/>
          </a:bodyPr>
          <a:lstStyle/>
          <a:p>
            <a:pPr algn="l">
              <a:lnSpc>
                <a:spcPct val="100000"/>
              </a:lnSpc>
            </a:pPr>
            <a:endParaRPr lang="pt-BR" sz="1800" b="0" i="0" dirty="0" smtClean="0">
              <a:solidFill>
                <a:schemeClr val="tx1"/>
              </a:solidFill>
              <a:latin typeface="Lato" panose="020F0502020204030203" pitchFamily="34" charset="77"/>
              <a:ea typeface="Arial Narrow" charset="0"/>
              <a:cs typeface="Arial Narrow" charset="0"/>
            </a:endParaRPr>
          </a:p>
        </p:txBody>
      </p:sp>
      <p:sp>
        <p:nvSpPr>
          <p:cNvPr id="5" name="CaixaDeTexto 4"/>
          <p:cNvSpPr txBox="1"/>
          <p:nvPr/>
        </p:nvSpPr>
        <p:spPr>
          <a:xfrm>
            <a:off x="1535502" y="2656936"/>
            <a:ext cx="12801600" cy="4313207"/>
          </a:xfrm>
          <a:prstGeom prst="rect">
            <a:avLst/>
          </a:prstGeom>
        </p:spPr>
        <p:txBody>
          <a:bodyPr wrap="square" rtlCol="0">
            <a:normAutofit/>
          </a:bodyPr>
          <a:lstStyle/>
          <a:p>
            <a:pPr algn="l">
              <a:lnSpc>
                <a:spcPct val="100000"/>
              </a:lnSpc>
            </a:pPr>
            <a:r>
              <a:rPr lang="pt-BR" sz="2800" b="0" i="0" dirty="0" err="1" smtClean="0">
                <a:solidFill>
                  <a:schemeClr val="tx1"/>
                </a:solidFill>
                <a:latin typeface="Lato" panose="020F0502020204030203" pitchFamily="34" charset="77"/>
                <a:ea typeface="Arial Narrow" charset="0"/>
                <a:cs typeface="Arial Narrow" charset="0"/>
              </a:rPr>
              <a:t>NodeJS</a:t>
            </a:r>
            <a:r>
              <a:rPr lang="pt-BR" sz="2800" b="0" i="0" dirty="0" smtClean="0">
                <a:solidFill>
                  <a:schemeClr val="tx1"/>
                </a:solidFill>
                <a:latin typeface="Lato" panose="020F0502020204030203" pitchFamily="34" charset="77"/>
                <a:ea typeface="Arial Narrow" charset="0"/>
                <a:cs typeface="Arial Narrow" charset="0"/>
              </a:rPr>
              <a:t> tem como principal função interpretar códigos </a:t>
            </a:r>
            <a:r>
              <a:rPr lang="pt-BR" sz="2800" b="0" i="0" dirty="0" err="1" smtClean="0">
                <a:solidFill>
                  <a:schemeClr val="tx1"/>
                </a:solidFill>
                <a:latin typeface="Lato" panose="020F0502020204030203" pitchFamily="34" charset="77"/>
                <a:ea typeface="Arial Narrow" charset="0"/>
                <a:cs typeface="Arial Narrow" charset="0"/>
              </a:rPr>
              <a:t>JavaScript</a:t>
            </a:r>
            <a:r>
              <a:rPr lang="pt-BR" sz="2800" b="0" i="0" dirty="0" smtClean="0">
                <a:solidFill>
                  <a:schemeClr val="tx1"/>
                </a:solidFill>
                <a:latin typeface="Lato" panose="020F0502020204030203" pitchFamily="34" charset="77"/>
                <a:ea typeface="Arial Narrow" charset="0"/>
                <a:cs typeface="Arial Narrow" charset="0"/>
              </a:rPr>
              <a:t> e servir como o </a:t>
            </a:r>
            <a:r>
              <a:rPr lang="pt-BR" sz="2800" b="0" i="0" dirty="0" err="1" smtClean="0">
                <a:solidFill>
                  <a:schemeClr val="tx1"/>
                </a:solidFill>
                <a:latin typeface="Lato" panose="020F0502020204030203" pitchFamily="34" charset="77"/>
                <a:ea typeface="Arial Narrow" charset="0"/>
                <a:cs typeface="Arial Narrow" charset="0"/>
              </a:rPr>
              <a:t>back</a:t>
            </a:r>
            <a:r>
              <a:rPr lang="pt-BR" sz="2800" b="0" i="0" dirty="0" smtClean="0">
                <a:solidFill>
                  <a:schemeClr val="tx1"/>
                </a:solidFill>
                <a:latin typeface="Lato" panose="020F0502020204030203" pitchFamily="34" charset="77"/>
                <a:ea typeface="Arial Narrow" charset="0"/>
                <a:cs typeface="Arial Narrow" charset="0"/>
              </a:rPr>
              <a:t> </a:t>
            </a:r>
            <a:r>
              <a:rPr lang="pt-BR" sz="2800" b="0" i="0" dirty="0" err="1" smtClean="0">
                <a:solidFill>
                  <a:schemeClr val="tx1"/>
                </a:solidFill>
                <a:latin typeface="Lato" panose="020F0502020204030203" pitchFamily="34" charset="77"/>
                <a:ea typeface="Arial Narrow" charset="0"/>
                <a:cs typeface="Arial Narrow" charset="0"/>
              </a:rPr>
              <a:t>end</a:t>
            </a:r>
            <a:r>
              <a:rPr lang="pt-BR" sz="2800" b="0" i="0" dirty="0" smtClean="0">
                <a:solidFill>
                  <a:schemeClr val="tx1"/>
                </a:solidFill>
                <a:latin typeface="Lato" panose="020F0502020204030203" pitchFamily="34" charset="77"/>
                <a:ea typeface="Arial Narrow" charset="0"/>
                <a:cs typeface="Arial Narrow" charset="0"/>
              </a:rPr>
              <a:t> para aplicações.</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b="0" i="0" dirty="0" smtClean="0">
                <a:solidFill>
                  <a:schemeClr val="tx1"/>
                </a:solidFill>
                <a:latin typeface="Lato" panose="020F0502020204030203" pitchFamily="34" charset="77"/>
                <a:ea typeface="Arial Narrow" charset="0"/>
                <a:cs typeface="Arial Narrow" charset="0"/>
              </a:rPr>
              <a:t>Demonstração de um servidor de aplicação escrito em </a:t>
            </a:r>
            <a:r>
              <a:rPr lang="pt-BR" sz="2800" dirty="0" err="1" smtClean="0">
                <a:latin typeface="Lato" panose="020F0502020204030203" pitchFamily="34" charset="77"/>
                <a:ea typeface="Arial Narrow" charset="0"/>
                <a:cs typeface="Arial Narrow" charset="0"/>
              </a:rPr>
              <a:t>JavaScript</a:t>
            </a:r>
            <a:r>
              <a:rPr lang="pt-BR" sz="2800" dirty="0" smtClean="0">
                <a:latin typeface="Lato" panose="020F0502020204030203" pitchFamily="34" charset="77"/>
                <a:ea typeface="Arial Narrow" charset="0"/>
                <a:cs typeface="Arial Narrow" charset="0"/>
              </a:rPr>
              <a:t> e rodando no </a:t>
            </a:r>
            <a:r>
              <a:rPr lang="pt-BR" sz="2800" b="0" i="0" dirty="0" err="1" smtClean="0">
                <a:solidFill>
                  <a:schemeClr val="tx1"/>
                </a:solidFill>
                <a:latin typeface="Lato" panose="020F0502020204030203" pitchFamily="34" charset="77"/>
                <a:ea typeface="Arial Narrow" charset="0"/>
                <a:cs typeface="Arial Narrow" charset="0"/>
              </a:rPr>
              <a:t>NodeJS</a:t>
            </a:r>
            <a:r>
              <a:rPr lang="pt-BR" sz="2800" dirty="0">
                <a:latin typeface="Lato" panose="020F0502020204030203" pitchFamily="34" charset="77"/>
                <a:ea typeface="Arial Narrow" charset="0"/>
                <a:cs typeface="Arial Narrow" charset="0"/>
              </a:rPr>
              <a:t>.</a:t>
            </a:r>
            <a:endParaRPr lang="pt-BR" sz="2800" b="0" i="0" dirty="0" smtClean="0">
              <a:solidFill>
                <a:schemeClr val="tx1"/>
              </a:solidFill>
              <a:latin typeface="Lato" panose="020F0502020204030203" pitchFamily="34" charset="77"/>
              <a:ea typeface="Arial Narrow" charset="0"/>
              <a:cs typeface="Arial Narrow" charset="0"/>
            </a:endParaRP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982709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Angular CLI</a:t>
            </a:r>
            <a:endParaRPr lang="en-US" dirty="0">
              <a:solidFill>
                <a:schemeClr val="accent5"/>
              </a:solidFill>
            </a:endParaRPr>
          </a:p>
        </p:txBody>
      </p:sp>
      <p:sp>
        <p:nvSpPr>
          <p:cNvPr id="4" name="CaixaDeTexto 3"/>
          <p:cNvSpPr txBox="1"/>
          <p:nvPr/>
        </p:nvSpPr>
        <p:spPr>
          <a:xfrm>
            <a:off x="1535502" y="2346385"/>
            <a:ext cx="11697419" cy="5158596"/>
          </a:xfrm>
          <a:prstGeom prst="rect">
            <a:avLst/>
          </a:prstGeom>
        </p:spPr>
        <p:txBody>
          <a:bodyPr wrap="square" rtlCol="0">
            <a:normAutofit/>
          </a:bodyPr>
          <a:lstStyle/>
          <a:p>
            <a:pPr algn="l">
              <a:lnSpc>
                <a:spcPct val="100000"/>
              </a:lnSpc>
            </a:pPr>
            <a:endParaRPr lang="pt-BR" sz="1800" b="0" i="0" dirty="0" smtClean="0">
              <a:solidFill>
                <a:schemeClr val="tx1"/>
              </a:solidFill>
              <a:latin typeface="Lato" panose="020F0502020204030203" pitchFamily="34" charset="77"/>
              <a:ea typeface="Arial Narrow" charset="0"/>
              <a:cs typeface="Arial Narrow" charset="0"/>
            </a:endParaRPr>
          </a:p>
        </p:txBody>
      </p:sp>
      <p:sp>
        <p:nvSpPr>
          <p:cNvPr id="5" name="CaixaDeTexto 4"/>
          <p:cNvSpPr txBox="1"/>
          <p:nvPr/>
        </p:nvSpPr>
        <p:spPr>
          <a:xfrm>
            <a:off x="1535502" y="2656936"/>
            <a:ext cx="12801600" cy="4313207"/>
          </a:xfrm>
          <a:prstGeom prst="rect">
            <a:avLst/>
          </a:prstGeom>
        </p:spPr>
        <p:txBody>
          <a:bodyPr wrap="square" rtlCol="0">
            <a:normAutofit lnSpcReduction="10000"/>
          </a:bodyPr>
          <a:lstStyle/>
          <a:p>
            <a:pPr algn="l">
              <a:lnSpc>
                <a:spcPct val="100000"/>
              </a:lnSpc>
            </a:pPr>
            <a:r>
              <a:rPr lang="pt-BR" sz="2800" dirty="0" smtClean="0">
                <a:latin typeface="Lato" panose="020F0502020204030203" pitchFamily="34" charset="77"/>
                <a:ea typeface="Arial Narrow" charset="0"/>
                <a:cs typeface="Arial Narrow" charset="0"/>
              </a:rPr>
              <a:t>Angular CLI é uma ferramenta que auxilia o desenvolvimento de projetos Angular</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Criar projeto:</a:t>
            </a:r>
            <a:endParaRPr lang="pt-BR" sz="2800" dirty="0">
              <a:latin typeface="Lato" panose="020F0502020204030203" pitchFamily="34" charset="77"/>
              <a:ea typeface="Arial Narrow" charset="0"/>
              <a:cs typeface="Arial Narrow" charset="0"/>
            </a:endParaRP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err="1" smtClean="0">
                <a:solidFill>
                  <a:schemeClr val="bg2"/>
                </a:solidFill>
                <a:latin typeface="Lato" panose="020F0502020204030203" pitchFamily="34" charset="77"/>
                <a:ea typeface="Arial Narrow" charset="0"/>
                <a:cs typeface="Arial Narrow" charset="0"/>
              </a:rPr>
              <a:t>ng</a:t>
            </a:r>
            <a:r>
              <a:rPr lang="pt-BR" sz="2800" dirty="0" smtClean="0">
                <a:solidFill>
                  <a:schemeClr val="bg2"/>
                </a:solidFill>
                <a:latin typeface="Lato" panose="020F0502020204030203" pitchFamily="34" charset="77"/>
                <a:ea typeface="Arial Narrow" charset="0"/>
                <a:cs typeface="Arial Narrow" charset="0"/>
              </a:rPr>
              <a:t> new </a:t>
            </a:r>
            <a:r>
              <a:rPr lang="pt-BR" sz="2800" dirty="0" err="1" smtClean="0">
                <a:solidFill>
                  <a:schemeClr val="bg2"/>
                </a:solidFill>
                <a:latin typeface="Lato" panose="020F0502020204030203" pitchFamily="34" charset="77"/>
                <a:ea typeface="Arial Narrow" charset="0"/>
                <a:cs typeface="Arial Narrow" charset="0"/>
              </a:rPr>
              <a:t>CoffeeAndCode</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err="1">
                <a:solidFill>
                  <a:schemeClr val="bg2"/>
                </a:solidFill>
                <a:latin typeface="Lato" panose="020F0502020204030203" pitchFamily="34" charset="77"/>
                <a:ea typeface="Arial Narrow" charset="0"/>
                <a:cs typeface="Arial Narrow" charset="0"/>
              </a:rPr>
              <a:t>c</a:t>
            </a:r>
            <a:r>
              <a:rPr lang="pt-BR" sz="2800" dirty="0" err="1" smtClean="0">
                <a:solidFill>
                  <a:schemeClr val="bg2"/>
                </a:solidFill>
                <a:latin typeface="Lato" panose="020F0502020204030203" pitchFamily="34" charset="77"/>
                <a:ea typeface="Arial Narrow" charset="0"/>
                <a:cs typeface="Arial Narrow" charset="0"/>
              </a:rPr>
              <a:t>d</a:t>
            </a: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CoffeeAndCode</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err="1">
                <a:solidFill>
                  <a:schemeClr val="bg2"/>
                </a:solidFill>
                <a:latin typeface="Lato" panose="020F0502020204030203" pitchFamily="34" charset="77"/>
                <a:ea typeface="Arial Narrow" charset="0"/>
                <a:cs typeface="Arial Narrow" charset="0"/>
              </a:rPr>
              <a:t>n</a:t>
            </a:r>
            <a:r>
              <a:rPr lang="pt-BR" sz="2800" dirty="0" err="1" smtClean="0">
                <a:solidFill>
                  <a:schemeClr val="bg2"/>
                </a:solidFill>
                <a:latin typeface="Lato" panose="020F0502020204030203" pitchFamily="34" charset="77"/>
                <a:ea typeface="Arial Narrow" charset="0"/>
                <a:cs typeface="Arial Narrow" charset="0"/>
              </a:rPr>
              <a:t>g</a:t>
            </a:r>
            <a:r>
              <a:rPr lang="pt-BR" sz="2800" dirty="0" smtClean="0">
                <a:solidFill>
                  <a:schemeClr val="bg2"/>
                </a:solidFill>
                <a:latin typeface="Lato" panose="020F0502020204030203" pitchFamily="34" charset="77"/>
                <a:ea typeface="Arial Narrow" charset="0"/>
                <a:cs typeface="Arial Narrow" charset="0"/>
              </a:rPr>
              <a:t> serve</a:t>
            </a:r>
            <a:endParaRPr lang="pt-BR" sz="2800" b="0" i="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3513190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Angular</a:t>
            </a:r>
            <a:endParaRPr lang="en-US" dirty="0">
              <a:solidFill>
                <a:schemeClr val="accent5"/>
              </a:solidFill>
            </a:endParaRPr>
          </a:p>
        </p:txBody>
      </p:sp>
      <p:sp>
        <p:nvSpPr>
          <p:cNvPr id="4" name="CaixaDeTexto 3"/>
          <p:cNvSpPr txBox="1"/>
          <p:nvPr/>
        </p:nvSpPr>
        <p:spPr>
          <a:xfrm>
            <a:off x="1535502" y="2346385"/>
            <a:ext cx="11697419" cy="5158596"/>
          </a:xfrm>
          <a:prstGeom prst="rect">
            <a:avLst/>
          </a:prstGeom>
        </p:spPr>
        <p:txBody>
          <a:bodyPr wrap="square" rtlCol="0">
            <a:normAutofit/>
          </a:bodyPr>
          <a:lstStyle/>
          <a:p>
            <a:pPr algn="l">
              <a:lnSpc>
                <a:spcPct val="100000"/>
              </a:lnSpc>
            </a:pPr>
            <a:endParaRPr lang="pt-BR" sz="1800" b="0" i="0" dirty="0" smtClean="0">
              <a:solidFill>
                <a:schemeClr val="tx1"/>
              </a:solidFill>
              <a:latin typeface="Lato" panose="020F0502020204030203" pitchFamily="34" charset="77"/>
              <a:ea typeface="Arial Narrow" charset="0"/>
              <a:cs typeface="Arial Narrow" charset="0"/>
            </a:endParaRPr>
          </a:p>
        </p:txBody>
      </p:sp>
      <p:sp>
        <p:nvSpPr>
          <p:cNvPr id="5" name="CaixaDeTexto 4"/>
          <p:cNvSpPr txBox="1"/>
          <p:nvPr/>
        </p:nvSpPr>
        <p:spPr>
          <a:xfrm>
            <a:off x="1535502" y="2656936"/>
            <a:ext cx="12801600" cy="4313207"/>
          </a:xfrm>
          <a:prstGeom prst="rect">
            <a:avLst/>
          </a:prstGeom>
        </p:spPr>
        <p:txBody>
          <a:bodyPr wrap="square" rtlCol="0">
            <a:normAutofit/>
          </a:bodyPr>
          <a:lstStyle/>
          <a:p>
            <a:pPr algn="l">
              <a:lnSpc>
                <a:spcPct val="100000"/>
              </a:lnSpc>
            </a:pPr>
            <a:r>
              <a:rPr lang="pt-BR" sz="2800" dirty="0" smtClean="0">
                <a:latin typeface="Lato" panose="020F0502020204030203" pitchFamily="34" charset="77"/>
                <a:ea typeface="Arial Narrow" charset="0"/>
                <a:cs typeface="Arial Narrow" charset="0"/>
              </a:rPr>
              <a:t>Principais arquivos do projeto Angular:</a:t>
            </a:r>
          </a:p>
          <a:p>
            <a:pPr algn="l">
              <a:lnSpc>
                <a:spcPct val="100000"/>
              </a:lnSpc>
            </a:pPr>
            <a:endParaRPr lang="pt-BR" sz="2800" b="0" i="0" dirty="0">
              <a:solidFill>
                <a:schemeClr val="tx1"/>
              </a:solidFill>
              <a:latin typeface="Lato" panose="020F0502020204030203" pitchFamily="34" charset="77"/>
              <a:ea typeface="Arial Narrow" charset="0"/>
              <a:cs typeface="Arial Narrow" charset="0"/>
            </a:endParaRPr>
          </a:p>
          <a:p>
            <a:pPr algn="l">
              <a:lnSpc>
                <a:spcPct val="100000"/>
              </a:lnSpc>
            </a:pPr>
            <a:r>
              <a:rPr lang="pt-BR" sz="2800" b="0" i="0" dirty="0" err="1" smtClean="0">
                <a:solidFill>
                  <a:schemeClr val="bg2"/>
                </a:solidFill>
                <a:latin typeface="Lato" panose="020F0502020204030203" pitchFamily="34" charset="77"/>
                <a:ea typeface="Arial Narrow" charset="0"/>
                <a:cs typeface="Arial Narrow" charset="0"/>
              </a:rPr>
              <a:t>package.json</a:t>
            </a:r>
            <a:endParaRPr lang="pt-BR" sz="2800" b="0" i="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bg2"/>
              </a:solidFill>
              <a:latin typeface="Lato" panose="020F0502020204030203" pitchFamily="34" charset="77"/>
              <a:ea typeface="Arial Narrow" charset="0"/>
              <a:cs typeface="Arial Narrow" charset="0"/>
            </a:endParaRPr>
          </a:p>
          <a:p>
            <a:pPr algn="l">
              <a:lnSpc>
                <a:spcPct val="100000"/>
              </a:lnSpc>
            </a:pPr>
            <a:r>
              <a:rPr lang="pt-BR" sz="2800" dirty="0" err="1" smtClean="0">
                <a:solidFill>
                  <a:schemeClr val="bg2"/>
                </a:solidFill>
                <a:latin typeface="Lato" panose="020F0502020204030203" pitchFamily="34" charset="77"/>
                <a:ea typeface="Arial Narrow" charset="0"/>
                <a:cs typeface="Arial Narrow" charset="0"/>
              </a:rPr>
              <a:t>app.module.ts</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smtClean="0">
                <a:solidFill>
                  <a:schemeClr val="bg2"/>
                </a:solidFill>
                <a:latin typeface="Lato" panose="020F0502020204030203" pitchFamily="34" charset="77"/>
                <a:ea typeface="Arial Narrow" charset="0"/>
                <a:cs typeface="Arial Narrow" charset="0"/>
              </a:rPr>
              <a:t>app.component.html</a:t>
            </a:r>
            <a:endParaRPr lang="pt-BR" sz="2800" b="0" i="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8797812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Angular - Services</a:t>
            </a:r>
            <a:endParaRPr lang="en-US" dirty="0">
              <a:solidFill>
                <a:schemeClr val="accent5"/>
              </a:solidFill>
            </a:endParaRPr>
          </a:p>
        </p:txBody>
      </p:sp>
      <p:sp>
        <p:nvSpPr>
          <p:cNvPr id="5" name="CaixaDeTexto 4"/>
          <p:cNvSpPr txBox="1"/>
          <p:nvPr/>
        </p:nvSpPr>
        <p:spPr>
          <a:xfrm>
            <a:off x="1535502" y="2001328"/>
            <a:ext cx="12801600" cy="5917721"/>
          </a:xfrm>
          <a:prstGeom prst="rect">
            <a:avLst/>
          </a:prstGeom>
        </p:spPr>
        <p:txBody>
          <a:bodyPr wrap="square" rtlCol="0">
            <a:normAutofit/>
          </a:bodyPr>
          <a:lstStyle/>
          <a:p>
            <a:pPr algn="l">
              <a:lnSpc>
                <a:spcPct val="100000"/>
              </a:lnSpc>
            </a:pPr>
            <a:r>
              <a:rPr lang="pt-BR" sz="2800" dirty="0" smtClean="0">
                <a:latin typeface="Lato" panose="020F0502020204030203" pitchFamily="34" charset="77"/>
                <a:ea typeface="Arial Narrow" charset="0"/>
                <a:cs typeface="Arial Narrow" charset="0"/>
              </a:rPr>
              <a:t>Serviços são classes com funcionalidades, por exemplo realizar requisições </a:t>
            </a:r>
            <a:r>
              <a:rPr lang="pt-BR" sz="2800" dirty="0" err="1" smtClean="0">
                <a:latin typeface="Lato" panose="020F0502020204030203" pitchFamily="34" charset="77"/>
                <a:ea typeface="Arial Narrow" charset="0"/>
                <a:cs typeface="Arial Narrow" charset="0"/>
              </a:rPr>
              <a:t>http</a:t>
            </a:r>
            <a:r>
              <a:rPr lang="pt-BR" sz="2800" dirty="0" smtClean="0">
                <a:latin typeface="Lato" panose="020F0502020204030203" pitchFamily="34" charset="77"/>
                <a:ea typeface="Arial Narrow" charset="0"/>
                <a:cs typeface="Arial Narrow" charset="0"/>
              </a:rPr>
              <a:t>.</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a:latin typeface="Lato" panose="020F0502020204030203" pitchFamily="34" charset="77"/>
                <a:ea typeface="Arial Narrow" charset="0"/>
                <a:cs typeface="Arial Narrow" charset="0"/>
              </a:rPr>
              <a:t>	</a:t>
            </a:r>
            <a:r>
              <a:rPr lang="pt-BR" sz="2800" dirty="0" smtClean="0">
                <a:latin typeface="Lato" panose="020F0502020204030203" pitchFamily="34" charset="77"/>
                <a:ea typeface="Arial Narrow" charset="0"/>
                <a:cs typeface="Arial Narrow" charset="0"/>
              </a:rPr>
              <a:t>- O utilizador do serviço não precisa conhecer a complexidade do serviço, apenas o utiliza.</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a:latin typeface="Lato" panose="020F0502020204030203" pitchFamily="34" charset="77"/>
                <a:ea typeface="Arial Narrow" charset="0"/>
                <a:cs typeface="Arial Narrow" charset="0"/>
              </a:rPr>
              <a:t>	</a:t>
            </a:r>
            <a:r>
              <a:rPr lang="pt-BR" sz="2800" dirty="0" smtClean="0">
                <a:latin typeface="Lato" panose="020F0502020204030203" pitchFamily="34" charset="77"/>
                <a:ea typeface="Arial Narrow" charset="0"/>
                <a:cs typeface="Arial Narrow" charset="0"/>
              </a:rPr>
              <a:t>- Não é preciso instanciar um objeto, o Angular utiliza injeção de dependência.</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Criando um serviço</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err="1" smtClean="0">
                <a:solidFill>
                  <a:schemeClr val="bg2"/>
                </a:solidFill>
                <a:latin typeface="Lato" panose="020F0502020204030203" pitchFamily="34" charset="77"/>
                <a:ea typeface="Arial Narrow" charset="0"/>
                <a:cs typeface="Arial Narrow" charset="0"/>
              </a:rPr>
              <a:t>ng</a:t>
            </a: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generate</a:t>
            </a: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service</a:t>
            </a:r>
            <a:r>
              <a:rPr lang="pt-BR" sz="2800" dirty="0" smtClean="0">
                <a:solidFill>
                  <a:schemeClr val="bg2"/>
                </a:solidFill>
                <a:latin typeface="Lato" panose="020F0502020204030203" pitchFamily="34" charset="77"/>
                <a:ea typeface="Arial Narrow" charset="0"/>
                <a:cs typeface="Arial Narrow" charset="0"/>
              </a:rPr>
              <a:t> imagem –-module=</a:t>
            </a:r>
            <a:r>
              <a:rPr lang="pt-BR" sz="2800" dirty="0" err="1" smtClean="0">
                <a:solidFill>
                  <a:schemeClr val="bg2"/>
                </a:solidFill>
                <a:latin typeface="Lato" panose="020F0502020204030203" pitchFamily="34" charset="77"/>
                <a:ea typeface="Arial Narrow" charset="0"/>
                <a:cs typeface="Arial Narrow" charset="0"/>
              </a:rPr>
              <a:t>app</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18798169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en-US" dirty="0" smtClean="0"/>
              <a:t>HTTP – </a:t>
            </a:r>
            <a:r>
              <a:rPr lang="pt-BR" dirty="0" smtClean="0"/>
              <a:t>Assíncrono</a:t>
            </a:r>
            <a:r>
              <a:rPr lang="en-US" dirty="0" smtClean="0"/>
              <a:t>!!</a:t>
            </a:r>
            <a:endParaRPr lang="en-US" dirty="0">
              <a:solidFill>
                <a:schemeClr val="accent5"/>
              </a:solidFill>
            </a:endParaRPr>
          </a:p>
        </p:txBody>
      </p:sp>
      <p:sp>
        <p:nvSpPr>
          <p:cNvPr id="5" name="CaixaDeTexto 4"/>
          <p:cNvSpPr txBox="1"/>
          <p:nvPr/>
        </p:nvSpPr>
        <p:spPr>
          <a:xfrm>
            <a:off x="1535502" y="2001328"/>
            <a:ext cx="12801600" cy="5917721"/>
          </a:xfrm>
          <a:prstGeom prst="rect">
            <a:avLst/>
          </a:prstGeom>
        </p:spPr>
        <p:txBody>
          <a:bodyPr wrap="square" rtlCol="0">
            <a:normAutofit/>
          </a:bodyPr>
          <a:lstStyle/>
          <a:p>
            <a:pPr algn="l">
              <a:lnSpc>
                <a:spcPct val="100000"/>
              </a:lnSpc>
            </a:pPr>
            <a:r>
              <a:rPr lang="pt-BR" sz="2800" dirty="0" smtClean="0">
                <a:latin typeface="Lato" panose="020F0502020204030203" pitchFamily="34" charset="77"/>
                <a:ea typeface="Arial Narrow" charset="0"/>
                <a:cs typeface="Arial Narrow" charset="0"/>
              </a:rPr>
              <a:t>O objetivo do nosso serviço é realizar requisições HTTP no nosso </a:t>
            </a:r>
            <a:r>
              <a:rPr lang="pt-BR" sz="2800" dirty="0" err="1" smtClean="0">
                <a:latin typeface="Lato" panose="020F0502020204030203" pitchFamily="34" charset="77"/>
                <a:ea typeface="Arial Narrow" charset="0"/>
                <a:cs typeface="Arial Narrow" charset="0"/>
              </a:rPr>
              <a:t>back</a:t>
            </a:r>
            <a:r>
              <a:rPr lang="pt-BR" sz="2800" dirty="0" smtClean="0">
                <a:latin typeface="Lato" panose="020F0502020204030203" pitchFamily="34" charset="77"/>
                <a:ea typeface="Arial Narrow" charset="0"/>
                <a:cs typeface="Arial Narrow" charset="0"/>
              </a:rPr>
              <a:t> </a:t>
            </a:r>
            <a:r>
              <a:rPr lang="pt-BR" sz="2800" dirty="0" err="1" smtClean="0">
                <a:latin typeface="Lato" panose="020F0502020204030203" pitchFamily="34" charset="77"/>
                <a:ea typeface="Arial Narrow" charset="0"/>
                <a:cs typeface="Arial Narrow" charset="0"/>
              </a:rPr>
              <a:t>end</a:t>
            </a:r>
            <a:r>
              <a:rPr lang="pt-BR" sz="2800" dirty="0" smtClean="0">
                <a:latin typeface="Lato" panose="020F0502020204030203" pitchFamily="34" charset="77"/>
                <a:ea typeface="Arial Narrow" charset="0"/>
                <a:cs typeface="Arial Narrow" charset="0"/>
              </a:rPr>
              <a:t> em </a:t>
            </a:r>
            <a:r>
              <a:rPr lang="pt-BR" sz="2800" dirty="0" err="1" smtClean="0">
                <a:latin typeface="Lato" panose="020F0502020204030203" pitchFamily="34" charset="77"/>
                <a:ea typeface="Arial Narrow" charset="0"/>
                <a:cs typeface="Arial Narrow" charset="0"/>
              </a:rPr>
              <a:t>NodeJS</a:t>
            </a:r>
            <a:r>
              <a:rPr lang="pt-BR" sz="2800" dirty="0" smtClean="0">
                <a:latin typeface="Lato" panose="020F0502020204030203" pitchFamily="34" charset="77"/>
                <a:ea typeface="Arial Narrow" charset="0"/>
                <a:cs typeface="Arial Narrow" charset="0"/>
              </a:rPr>
              <a:t>.</a:t>
            </a:r>
          </a:p>
          <a:p>
            <a:pPr algn="l">
              <a:lnSpc>
                <a:spcPct val="100000"/>
              </a:lnSpc>
            </a:pP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32911393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pt-BR" dirty="0" smtClean="0"/>
              <a:t>Criando componentes</a:t>
            </a:r>
            <a:endParaRPr lang="en-US" dirty="0">
              <a:solidFill>
                <a:schemeClr val="accent5"/>
              </a:solidFill>
            </a:endParaRPr>
          </a:p>
        </p:txBody>
      </p:sp>
      <p:sp>
        <p:nvSpPr>
          <p:cNvPr id="5" name="CaixaDeTexto 4"/>
          <p:cNvSpPr txBox="1"/>
          <p:nvPr/>
        </p:nvSpPr>
        <p:spPr>
          <a:xfrm>
            <a:off x="1535502" y="2001328"/>
            <a:ext cx="12801600" cy="5917721"/>
          </a:xfrm>
          <a:prstGeom prst="rect">
            <a:avLst/>
          </a:prstGeom>
        </p:spPr>
        <p:txBody>
          <a:bodyPr wrap="square" rtlCol="0">
            <a:normAutofit/>
          </a:bodyPr>
          <a:lstStyle/>
          <a:p>
            <a:pPr algn="l">
              <a:lnSpc>
                <a:spcPct val="100000"/>
              </a:lnSpc>
            </a:pPr>
            <a:r>
              <a:rPr lang="pt-BR" sz="2800" dirty="0" smtClean="0">
                <a:latin typeface="Lato" panose="020F0502020204030203" pitchFamily="34" charset="77"/>
                <a:ea typeface="Arial Narrow" charset="0"/>
                <a:cs typeface="Arial Narrow" charset="0"/>
              </a:rPr>
              <a:t>Componentes são “pedaços” da aplicação.</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Podem ser reutilizados.</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Fazem parte do modulo.</a:t>
            </a:r>
          </a:p>
          <a:p>
            <a:pPr algn="l">
              <a:lnSpc>
                <a:spcPct val="100000"/>
              </a:lnSpc>
            </a:pPr>
            <a:endParaRPr lang="pt-BR" sz="2800" dirty="0" smtClean="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Para reutilizar um componente, é preciso importar o modulo, desta forma não é preciso se preocupar com dependências do componente.</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Criando um componente:</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err="1" smtClean="0">
                <a:solidFill>
                  <a:srgbClr val="403C38"/>
                </a:solidFill>
                <a:latin typeface="Lato" panose="020F0502020204030203" pitchFamily="34" charset="77"/>
                <a:ea typeface="Arial Narrow" charset="0"/>
                <a:cs typeface="Arial Narrow" charset="0"/>
              </a:rPr>
              <a:t>ng</a:t>
            </a:r>
            <a:r>
              <a:rPr lang="pt-BR" sz="2800" dirty="0" smtClean="0">
                <a:solidFill>
                  <a:srgbClr val="403C38"/>
                </a:solidFill>
                <a:latin typeface="Lato" panose="020F0502020204030203" pitchFamily="34" charset="77"/>
                <a:ea typeface="Arial Narrow" charset="0"/>
                <a:cs typeface="Arial Narrow" charset="0"/>
              </a:rPr>
              <a:t> </a:t>
            </a:r>
            <a:r>
              <a:rPr lang="pt-BR" sz="2800" dirty="0" err="1" smtClean="0">
                <a:solidFill>
                  <a:srgbClr val="403C38"/>
                </a:solidFill>
                <a:latin typeface="Lato" panose="020F0502020204030203" pitchFamily="34" charset="77"/>
                <a:ea typeface="Arial Narrow" charset="0"/>
                <a:cs typeface="Arial Narrow" charset="0"/>
              </a:rPr>
              <a:t>generate</a:t>
            </a:r>
            <a:r>
              <a:rPr lang="pt-BR" sz="2800" dirty="0" smtClean="0">
                <a:solidFill>
                  <a:srgbClr val="403C38"/>
                </a:solidFill>
                <a:latin typeface="Lato" panose="020F0502020204030203" pitchFamily="34" charset="77"/>
                <a:ea typeface="Arial Narrow" charset="0"/>
                <a:cs typeface="Arial Narrow" charset="0"/>
              </a:rPr>
              <a:t> </a:t>
            </a:r>
            <a:r>
              <a:rPr lang="pt-BR" sz="2800" dirty="0" err="1" smtClean="0">
                <a:solidFill>
                  <a:srgbClr val="403C38"/>
                </a:solidFill>
                <a:latin typeface="Lato" panose="020F0502020204030203" pitchFamily="34" charset="77"/>
                <a:ea typeface="Arial Narrow" charset="0"/>
                <a:cs typeface="Arial Narrow" charset="0"/>
              </a:rPr>
              <a:t>component</a:t>
            </a:r>
            <a:r>
              <a:rPr lang="pt-BR" sz="2800" dirty="0" smtClean="0">
                <a:solidFill>
                  <a:srgbClr val="403C38"/>
                </a:solidFill>
                <a:latin typeface="Lato" panose="020F0502020204030203" pitchFamily="34" charset="77"/>
                <a:ea typeface="Arial Narrow" charset="0"/>
                <a:cs typeface="Arial Narrow" charset="0"/>
              </a:rPr>
              <a:t> imagem</a:t>
            </a:r>
          </a:p>
          <a:p>
            <a:pPr algn="l">
              <a:lnSpc>
                <a:spcPct val="100000"/>
              </a:lnSpc>
            </a:pP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18618950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3A41450C-B690-6946-8CF3-FD590987163F}"/>
              </a:ext>
            </a:extLst>
          </p:cNvPr>
          <p:cNvSpPr>
            <a:spLocks noGrp="1"/>
          </p:cNvSpPr>
          <p:nvPr>
            <p:ph type="body" sz="quarter" idx="12"/>
          </p:nvPr>
        </p:nvSpPr>
        <p:spPr/>
        <p:txBody>
          <a:bodyPr/>
          <a:lstStyle/>
          <a:p>
            <a:r>
              <a:rPr lang="pt-BR" dirty="0" smtClean="0"/>
              <a:t>Diretivas de atributos - Angular</a:t>
            </a:r>
            <a:endParaRPr lang="en-US" dirty="0">
              <a:solidFill>
                <a:schemeClr val="accent5"/>
              </a:solidFill>
            </a:endParaRPr>
          </a:p>
        </p:txBody>
      </p:sp>
      <p:sp>
        <p:nvSpPr>
          <p:cNvPr id="5" name="CaixaDeTexto 4"/>
          <p:cNvSpPr txBox="1"/>
          <p:nvPr/>
        </p:nvSpPr>
        <p:spPr>
          <a:xfrm>
            <a:off x="1535502" y="2001328"/>
            <a:ext cx="12801600" cy="5917721"/>
          </a:xfrm>
          <a:prstGeom prst="rect">
            <a:avLst/>
          </a:prstGeom>
        </p:spPr>
        <p:txBody>
          <a:bodyPr wrap="square" rtlCol="0">
            <a:normAutofit/>
          </a:bodyPr>
          <a:lstStyle/>
          <a:p>
            <a:pPr algn="l">
              <a:lnSpc>
                <a:spcPct val="100000"/>
              </a:lnSpc>
            </a:pPr>
            <a:r>
              <a:rPr lang="pt-BR" sz="2800" dirty="0" smtClean="0">
                <a:latin typeface="Lato" panose="020F0502020204030203" pitchFamily="34" charset="77"/>
                <a:ea typeface="Arial Narrow" charset="0"/>
                <a:cs typeface="Arial Narrow" charset="0"/>
              </a:rPr>
              <a:t>São adicionadas em elementos HTML e adicionam comportamento.</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smtClean="0">
                <a:latin typeface="Lato" panose="020F0502020204030203" pitchFamily="34" charset="77"/>
                <a:ea typeface="Arial Narrow" charset="0"/>
                <a:cs typeface="Arial Narrow" charset="0"/>
              </a:rPr>
              <a:t>Exemplos:</a:t>
            </a:r>
          </a:p>
          <a:p>
            <a:pPr algn="l">
              <a:lnSpc>
                <a:spcPct val="100000"/>
              </a:lnSpc>
            </a:pPr>
            <a:endParaRPr lang="pt-BR" sz="2800" dirty="0">
              <a:latin typeface="Lato" panose="020F0502020204030203" pitchFamily="34" charset="77"/>
              <a:ea typeface="Arial Narrow" charset="0"/>
              <a:cs typeface="Arial Narrow" charset="0"/>
            </a:endParaRPr>
          </a:p>
          <a:p>
            <a:pPr algn="l">
              <a:lnSpc>
                <a:spcPct val="100000"/>
              </a:lnSpc>
            </a:pP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ngIf</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ngFor</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ngSwitchCase</a:t>
            </a:r>
            <a:endParaRPr lang="pt-BR" sz="2800" dirty="0" smtClean="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r>
              <a:rPr lang="pt-BR" sz="2800" dirty="0" smtClean="0">
                <a:solidFill>
                  <a:schemeClr val="bg2"/>
                </a:solidFill>
                <a:latin typeface="Lato" panose="020F0502020204030203" pitchFamily="34" charset="77"/>
                <a:ea typeface="Arial Narrow" charset="0"/>
                <a:cs typeface="Arial Narrow" charset="0"/>
              </a:rPr>
              <a:t>	*</a:t>
            </a:r>
            <a:r>
              <a:rPr lang="pt-BR" sz="2800" dirty="0" err="1" smtClean="0">
                <a:solidFill>
                  <a:schemeClr val="bg2"/>
                </a:solidFill>
                <a:latin typeface="Lato" panose="020F0502020204030203" pitchFamily="34" charset="77"/>
                <a:ea typeface="Arial Narrow" charset="0"/>
                <a:cs typeface="Arial Narrow" charset="0"/>
              </a:rPr>
              <a:t>ngClass</a:t>
            </a: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dirty="0">
              <a:solidFill>
                <a:schemeClr val="bg2"/>
              </a:solidFill>
              <a:latin typeface="Lato" panose="020F0502020204030203" pitchFamily="34" charset="77"/>
              <a:ea typeface="Arial Narrow" charset="0"/>
              <a:cs typeface="Arial Narrow" charset="0"/>
            </a:endParaRPr>
          </a:p>
          <a:p>
            <a:pPr algn="l">
              <a:lnSpc>
                <a:spcPct val="100000"/>
              </a:lnSpc>
            </a:pPr>
            <a:endParaRPr lang="pt-BR" sz="2800" b="0" i="0" dirty="0" smtClean="0">
              <a:solidFill>
                <a:schemeClr val="tx1"/>
              </a:solidFill>
              <a:latin typeface="Lato" panose="020F0502020204030203" pitchFamily="34" charset="77"/>
              <a:ea typeface="Arial Narrow" charset="0"/>
              <a:cs typeface="Arial Narrow" charset="0"/>
            </a:endParaRPr>
          </a:p>
        </p:txBody>
      </p:sp>
    </p:spTree>
    <p:extLst>
      <p:ext uri="{BB962C8B-B14F-4D97-AF65-F5344CB8AC3E}">
        <p14:creationId xmlns:p14="http://schemas.microsoft.com/office/powerpoint/2010/main" val="37033949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lank Slide">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Víde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Encerramen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gend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parata_Marro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parata_Azu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údos_TEX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údos_IMAGE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údos_IMG_FUL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3469</TotalTime>
  <Words>240</Words>
  <Application>Microsoft Office PowerPoint</Application>
  <PresentationFormat>Personalizar</PresentationFormat>
  <Paragraphs>95</Paragraphs>
  <Slides>11</Slides>
  <Notes>0</Notes>
  <HiddenSlides>0</HiddenSlides>
  <MMClips>0</MMClips>
  <ScaleCrop>false</ScaleCrop>
  <HeadingPairs>
    <vt:vector size="6" baseType="variant">
      <vt:variant>
        <vt:lpstr>Fontes usadas</vt:lpstr>
      </vt:variant>
      <vt:variant>
        <vt:i4>5</vt:i4>
      </vt:variant>
      <vt:variant>
        <vt:lpstr>Tema</vt:lpstr>
      </vt:variant>
      <vt:variant>
        <vt:i4>11</vt:i4>
      </vt:variant>
      <vt:variant>
        <vt:lpstr>Títulos de slides</vt:lpstr>
      </vt:variant>
      <vt:variant>
        <vt:i4>11</vt:i4>
      </vt:variant>
    </vt:vector>
  </HeadingPairs>
  <TitlesOfParts>
    <vt:vector size="27" baseType="lpstr">
      <vt:lpstr>Lato Black</vt:lpstr>
      <vt:lpstr>Calibri</vt:lpstr>
      <vt:lpstr>Lato</vt:lpstr>
      <vt:lpstr>Arial Narrow</vt:lpstr>
      <vt:lpstr>Arial</vt:lpstr>
      <vt:lpstr>Blank Slide</vt:lpstr>
      <vt:lpstr>Capa</vt:lpstr>
      <vt:lpstr>Intro</vt:lpstr>
      <vt:lpstr>Agenda</vt:lpstr>
      <vt:lpstr>Separata_Marrom</vt:lpstr>
      <vt:lpstr>Separata_Azul</vt:lpstr>
      <vt:lpstr>Conteúdos_TEXTO</vt:lpstr>
      <vt:lpstr>Conteúdos_IMAGEM</vt:lpstr>
      <vt:lpstr>Conteúdos_IMG_FULL</vt:lpstr>
      <vt:lpstr>Vídeo</vt:lpstr>
      <vt:lpstr>Encerramento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Diego Alexandro de Oliveira</cp:lastModifiedBy>
  <cp:revision>404</cp:revision>
  <cp:lastPrinted>2017-01-30T19:00:37Z</cp:lastPrinted>
  <dcterms:created xsi:type="dcterms:W3CDTF">2017-01-30T18:54:37Z</dcterms:created>
  <dcterms:modified xsi:type="dcterms:W3CDTF">2018-05-12T12:48:36Z</dcterms:modified>
</cp:coreProperties>
</file>